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1"/>
  </p:sldMasterIdLst>
  <p:notesMasterIdLst>
    <p:notesMasterId r:id="rId19"/>
  </p:notesMasterIdLst>
  <p:handoutMasterIdLst>
    <p:handoutMasterId r:id="rId20"/>
  </p:handoutMasterIdLst>
  <p:sldIdLst>
    <p:sldId id="267" r:id="rId2"/>
    <p:sldId id="1413" r:id="rId3"/>
    <p:sldId id="1381" r:id="rId4"/>
    <p:sldId id="1409" r:id="rId5"/>
    <p:sldId id="1383" r:id="rId6"/>
    <p:sldId id="1384" r:id="rId7"/>
    <p:sldId id="1386" r:id="rId8"/>
    <p:sldId id="1385" r:id="rId9"/>
    <p:sldId id="1411" r:id="rId10"/>
    <p:sldId id="1412" r:id="rId11"/>
    <p:sldId id="1423" r:id="rId12"/>
    <p:sldId id="1387" r:id="rId13"/>
    <p:sldId id="1424" r:id="rId14"/>
    <p:sldId id="1389" r:id="rId15"/>
    <p:sldId id="1388" r:id="rId16"/>
    <p:sldId id="1416" r:id="rId17"/>
    <p:sldId id="1377" r:id="rId18"/>
  </p:sldIdLst>
  <p:sldSz cx="12192000" cy="6858000"/>
  <p:notesSz cx="6858000" cy="9144000"/>
  <p:embeddedFontLst>
    <p:embeddedFont>
      <p:font typeface="Myriad Pro" panose="020B0503030403020204"/>
      <p:regular r:id="rId21"/>
      <p:bold r:id="rId22"/>
      <p:italic r:id="rId23"/>
      <p:boldItalic r:id="rId24"/>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2F5"/>
    <a:srgbClr val="1F4352"/>
    <a:srgbClr val="579BAA"/>
    <a:srgbClr val="B8B8B8"/>
    <a:srgbClr val="00A1C7"/>
    <a:srgbClr val="A71B1E"/>
    <a:srgbClr val="327195"/>
    <a:srgbClr val="A7D7DB"/>
    <a:srgbClr val="971A1E"/>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51" autoAdjust="0"/>
    <p:restoredTop sz="78443" autoAdjust="0"/>
  </p:normalViewPr>
  <p:slideViewPr>
    <p:cSldViewPr snapToGrid="0">
      <p:cViewPr varScale="1">
        <p:scale>
          <a:sx n="89" d="100"/>
          <a:sy n="89" d="100"/>
        </p:scale>
        <p:origin x="1528" y="176"/>
      </p:cViewPr>
      <p:guideLst>
        <p:guide orient="horz" pos="2160"/>
        <p:guide pos="3840"/>
      </p:guideLst>
    </p:cSldViewPr>
  </p:slideViewPr>
  <p:outlineViewPr>
    <p:cViewPr>
      <p:scale>
        <a:sx n="33" d="100"/>
        <a:sy n="33" d="100"/>
      </p:scale>
      <p:origin x="0" y="-25459"/>
    </p:cViewPr>
  </p:outlineViewPr>
  <p:notesTextViewPr>
    <p:cViewPr>
      <p:scale>
        <a:sx n="100" d="100"/>
        <a:sy n="100" d="100"/>
      </p:scale>
      <p:origin x="0" y="0"/>
    </p:cViewPr>
  </p:notesTextViewPr>
  <p:notesViewPr>
    <p:cSldViewPr snapToGrid="0">
      <p:cViewPr varScale="1">
        <p:scale>
          <a:sx n="84" d="100"/>
          <a:sy n="84" d="100"/>
        </p:scale>
        <p:origin x="319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43D19-E2B1-4A33-B344-C73F0463614B}" type="doc">
      <dgm:prSet loTypeId="urn:microsoft.com/office/officeart/2005/8/layout/chevron1" loCatId="process" qsTypeId="urn:microsoft.com/office/officeart/2005/8/quickstyle/simple1#1" qsCatId="simple" csTypeId="urn:microsoft.com/office/officeart/2005/8/colors/colorful5#1" csCatId="colorful" phldr="1"/>
      <dgm:spPr/>
      <dgm:t>
        <a:bodyPr/>
        <a:lstStyle/>
        <a:p>
          <a:endParaRPr lang="de-DE"/>
        </a:p>
      </dgm:t>
    </dgm:pt>
    <dgm:pt modelId="{9E2E1BAC-593C-4067-83DF-E3D48A75DD60}">
      <dgm:prSet custT="1"/>
      <dgm:spPr>
        <a:xfrm>
          <a:off x="3182" y="938965"/>
          <a:ext cx="3877671" cy="1551068"/>
        </a:xfrm>
        <a:prstGeom prst="chevron">
          <a:avLst/>
        </a:prstGeom>
        <a:solidFill>
          <a:schemeClr val="accent4"/>
        </a:solidFill>
      </dgm:spPr>
      <dgm:t>
        <a:bodyPr/>
        <a:lstStyle/>
        <a:p>
          <a:pPr>
            <a:buNone/>
          </a:pPr>
          <a:r>
            <a:rPr lang="de-DE" sz="2000" b="1" i="0" dirty="0">
              <a:latin typeface="+mn-lt"/>
              <a:ea typeface="+mn-ea"/>
              <a:cs typeface="+mn-cs"/>
            </a:rPr>
            <a:t>Leben Sie Evaluations-kultur.</a:t>
          </a:r>
        </a:p>
      </dgm:t>
    </dgm:pt>
    <dgm:pt modelId="{76BC8F1B-D2EB-4411-8642-F796F99919EB}" type="parTrans" cxnId="{23B596DA-D24E-4B5F-9433-8830D9B0B5D0}">
      <dgm:prSet/>
      <dgm:spPr/>
      <dgm:t>
        <a:bodyPr/>
        <a:lstStyle/>
        <a:p>
          <a:endParaRPr lang="de-DE"/>
        </a:p>
      </dgm:t>
    </dgm:pt>
    <dgm:pt modelId="{B23C9B29-9E32-4AB1-A54C-3AA50031F945}" type="sibTrans" cxnId="{23B596DA-D24E-4B5F-9433-8830D9B0B5D0}">
      <dgm:prSet/>
      <dgm:spPr/>
      <dgm:t>
        <a:bodyPr/>
        <a:lstStyle/>
        <a:p>
          <a:endParaRPr lang="de-DE"/>
        </a:p>
      </dgm:t>
    </dgm:pt>
    <dgm:pt modelId="{E6726FC4-F114-4FA8-9E2A-33ADDE406D99}">
      <dgm:prSet custT="1"/>
      <dgm:spPr>
        <a:xfrm>
          <a:off x="3493086" y="938965"/>
          <a:ext cx="3877671" cy="1551068"/>
        </a:xfrm>
        <a:prstGeom prst="chevron">
          <a:avLst/>
        </a:prstGeom>
        <a:solidFill>
          <a:schemeClr val="accent4">
            <a:lumMod val="75000"/>
          </a:schemeClr>
        </a:solidFill>
      </dgm:spPr>
      <dgm:t>
        <a:bodyPr/>
        <a:lstStyle/>
        <a:p>
          <a:pPr>
            <a:spcBef>
              <a:spcPts val="600"/>
            </a:spcBef>
            <a:buNone/>
          </a:pPr>
          <a:r>
            <a:rPr lang="de-DE" sz="2000" b="1" i="0" dirty="0">
              <a:latin typeface="+mn-lt"/>
              <a:ea typeface="+mn-ea"/>
              <a:cs typeface="+mn-cs"/>
            </a:rPr>
            <a:t>Starten Sie klein.</a:t>
          </a:r>
        </a:p>
      </dgm:t>
    </dgm:pt>
    <dgm:pt modelId="{E9018938-6F3A-4E69-8D8B-FAB9457B7EC5}" type="parTrans" cxnId="{C4033CFC-D9FB-4F40-A451-1638050FE288}">
      <dgm:prSet/>
      <dgm:spPr/>
      <dgm:t>
        <a:bodyPr/>
        <a:lstStyle/>
        <a:p>
          <a:endParaRPr lang="de-DE"/>
        </a:p>
      </dgm:t>
    </dgm:pt>
    <dgm:pt modelId="{8C064BB0-839C-48C3-93BC-6BA165B585CB}" type="sibTrans" cxnId="{C4033CFC-D9FB-4F40-A451-1638050FE288}">
      <dgm:prSet/>
      <dgm:spPr/>
      <dgm:t>
        <a:bodyPr/>
        <a:lstStyle/>
        <a:p>
          <a:endParaRPr lang="de-DE"/>
        </a:p>
      </dgm:t>
    </dgm:pt>
    <dgm:pt modelId="{72209104-009E-461D-BF32-75BAD534221C}">
      <dgm:prSet custT="1"/>
      <dgm:spPr>
        <a:xfrm>
          <a:off x="6982990" y="938965"/>
          <a:ext cx="3877671" cy="1551068"/>
        </a:xfrm>
        <a:prstGeom prst="chevron">
          <a:avLst/>
        </a:prstGeom>
        <a:solidFill>
          <a:schemeClr val="accent5">
            <a:lumMod val="75000"/>
          </a:schemeClr>
        </a:solidFill>
      </dgm:spPr>
      <dgm:t>
        <a:bodyPr/>
        <a:lstStyle/>
        <a:p>
          <a:pPr>
            <a:buNone/>
          </a:pPr>
          <a:r>
            <a:rPr lang="de-DE" sz="2000" b="1" i="0" dirty="0">
              <a:latin typeface="+mn-lt"/>
              <a:ea typeface="+mn-ea"/>
              <a:cs typeface="+mn-cs"/>
            </a:rPr>
            <a:t>Kommuni-zieren Sie.</a:t>
          </a:r>
        </a:p>
      </dgm:t>
    </dgm:pt>
    <dgm:pt modelId="{30152024-EC02-4A1F-80BD-8116665F1904}" type="parTrans" cxnId="{A15FDEED-B7B3-420A-9E33-E4542F98E90D}">
      <dgm:prSet/>
      <dgm:spPr/>
      <dgm:t>
        <a:bodyPr/>
        <a:lstStyle/>
        <a:p>
          <a:endParaRPr lang="de-DE"/>
        </a:p>
      </dgm:t>
    </dgm:pt>
    <dgm:pt modelId="{939D05BC-B289-4E93-AFAF-5510D730A221}" type="sibTrans" cxnId="{A15FDEED-B7B3-420A-9E33-E4542F98E90D}">
      <dgm:prSet/>
      <dgm:spPr/>
      <dgm:t>
        <a:bodyPr/>
        <a:lstStyle/>
        <a:p>
          <a:endParaRPr lang="de-DE"/>
        </a:p>
      </dgm:t>
    </dgm:pt>
    <dgm:pt modelId="{A70FB13A-289A-4023-80E7-3E259BCAAF88}">
      <dgm:prSet custT="1"/>
      <dgm:spPr>
        <a:solidFill>
          <a:schemeClr val="accent6"/>
        </a:solidFill>
      </dgm:spPr>
      <dgm:t>
        <a:bodyPr/>
        <a:lstStyle/>
        <a:p>
          <a:r>
            <a:rPr lang="de-DE" sz="2000" b="1" dirty="0">
              <a:latin typeface="+mn-lt"/>
            </a:rPr>
            <a:t>Feiern Sie Erfolge!</a:t>
          </a:r>
        </a:p>
      </dgm:t>
    </dgm:pt>
    <dgm:pt modelId="{F9869575-CF56-46BC-953A-998FC4677992}" type="parTrans" cxnId="{FF6F30DF-2DAA-420B-9DDC-545F7FBB4F05}">
      <dgm:prSet/>
      <dgm:spPr/>
      <dgm:t>
        <a:bodyPr/>
        <a:lstStyle/>
        <a:p>
          <a:endParaRPr lang="de-DE"/>
        </a:p>
      </dgm:t>
    </dgm:pt>
    <dgm:pt modelId="{FA9EEE91-5510-49EA-AD5B-F2EAFAF950D5}" type="sibTrans" cxnId="{FF6F30DF-2DAA-420B-9DDC-545F7FBB4F05}">
      <dgm:prSet/>
      <dgm:spPr/>
      <dgm:t>
        <a:bodyPr/>
        <a:lstStyle/>
        <a:p>
          <a:endParaRPr lang="de-DE"/>
        </a:p>
      </dgm:t>
    </dgm:pt>
    <dgm:pt modelId="{8B2228F2-7034-4E47-A9BC-62D2FA4D38AD}" type="pres">
      <dgm:prSet presAssocID="{3D143D19-E2B1-4A33-B344-C73F0463614B}" presName="Name0" presStyleCnt="0">
        <dgm:presLayoutVars>
          <dgm:dir/>
          <dgm:animLvl val="lvl"/>
          <dgm:resizeHandles val="exact"/>
        </dgm:presLayoutVars>
      </dgm:prSet>
      <dgm:spPr/>
    </dgm:pt>
    <dgm:pt modelId="{9B6CB5DB-9270-408F-8301-0EC3A2E711E3}" type="pres">
      <dgm:prSet presAssocID="{9E2E1BAC-593C-4067-83DF-E3D48A75DD60}" presName="parTxOnly" presStyleLbl="node1" presStyleIdx="0" presStyleCnt="4">
        <dgm:presLayoutVars>
          <dgm:chMax val="0"/>
          <dgm:chPref val="0"/>
          <dgm:bulletEnabled val="1"/>
        </dgm:presLayoutVars>
      </dgm:prSet>
      <dgm:spPr/>
    </dgm:pt>
    <dgm:pt modelId="{610DB701-5E11-430A-AEF8-0DCC9D5A228C}" type="pres">
      <dgm:prSet presAssocID="{B23C9B29-9E32-4AB1-A54C-3AA50031F945}" presName="parTxOnlySpace" presStyleCnt="0"/>
      <dgm:spPr/>
    </dgm:pt>
    <dgm:pt modelId="{C0EFE6E0-8628-4EEF-85DE-E421AAA72FB5}" type="pres">
      <dgm:prSet presAssocID="{E6726FC4-F114-4FA8-9E2A-33ADDE406D99}" presName="parTxOnly" presStyleLbl="node1" presStyleIdx="1" presStyleCnt="4" custLinFactNeighborY="1064">
        <dgm:presLayoutVars>
          <dgm:chMax val="0"/>
          <dgm:chPref val="0"/>
          <dgm:bulletEnabled val="1"/>
        </dgm:presLayoutVars>
      </dgm:prSet>
      <dgm:spPr/>
    </dgm:pt>
    <dgm:pt modelId="{45DDEBE3-C0CA-41F8-88EF-9725180B5AFD}" type="pres">
      <dgm:prSet presAssocID="{8C064BB0-839C-48C3-93BC-6BA165B585CB}" presName="parTxOnlySpace" presStyleCnt="0"/>
      <dgm:spPr/>
    </dgm:pt>
    <dgm:pt modelId="{29A011B4-A429-40A0-9E66-656A74CDC586}" type="pres">
      <dgm:prSet presAssocID="{72209104-009E-461D-BF32-75BAD534221C}" presName="parTxOnly" presStyleLbl="node1" presStyleIdx="2" presStyleCnt="4">
        <dgm:presLayoutVars>
          <dgm:chMax val="0"/>
          <dgm:chPref val="0"/>
          <dgm:bulletEnabled val="1"/>
        </dgm:presLayoutVars>
      </dgm:prSet>
      <dgm:spPr/>
    </dgm:pt>
    <dgm:pt modelId="{C4157E09-B545-4593-A83A-92D4FCF4118F}" type="pres">
      <dgm:prSet presAssocID="{939D05BC-B289-4E93-AFAF-5510D730A221}" presName="parTxOnlySpace" presStyleCnt="0"/>
      <dgm:spPr/>
    </dgm:pt>
    <dgm:pt modelId="{0A636471-51B7-4FF4-891D-CA4BE51CC6A0}" type="pres">
      <dgm:prSet presAssocID="{A70FB13A-289A-4023-80E7-3E259BCAAF88}" presName="parTxOnly" presStyleLbl="node1" presStyleIdx="3" presStyleCnt="4">
        <dgm:presLayoutVars>
          <dgm:chMax val="0"/>
          <dgm:chPref val="0"/>
          <dgm:bulletEnabled val="1"/>
        </dgm:presLayoutVars>
      </dgm:prSet>
      <dgm:spPr/>
    </dgm:pt>
  </dgm:ptLst>
  <dgm:cxnLst>
    <dgm:cxn modelId="{7B506544-1A82-46D6-B729-5B630A066599}" type="presOf" srcId="{9E2E1BAC-593C-4067-83DF-E3D48A75DD60}" destId="{9B6CB5DB-9270-408F-8301-0EC3A2E711E3}" srcOrd="0" destOrd="0" presId="urn:microsoft.com/office/officeart/2005/8/layout/chevron1"/>
    <dgm:cxn modelId="{892E1E60-5927-4032-9EA5-FFD416FE3184}" type="presOf" srcId="{E6726FC4-F114-4FA8-9E2A-33ADDE406D99}" destId="{C0EFE6E0-8628-4EEF-85DE-E421AAA72FB5}" srcOrd="0" destOrd="0" presId="urn:microsoft.com/office/officeart/2005/8/layout/chevron1"/>
    <dgm:cxn modelId="{AE813D84-0983-4F42-8FB2-06825290F484}" type="presOf" srcId="{72209104-009E-461D-BF32-75BAD534221C}" destId="{29A011B4-A429-40A0-9E66-656A74CDC586}" srcOrd="0" destOrd="0" presId="urn:microsoft.com/office/officeart/2005/8/layout/chevron1"/>
    <dgm:cxn modelId="{110F7E8C-0264-42DC-B78A-8313CE5C8AA7}" type="presOf" srcId="{3D143D19-E2B1-4A33-B344-C73F0463614B}" destId="{8B2228F2-7034-4E47-A9BC-62D2FA4D38AD}" srcOrd="0" destOrd="0" presId="urn:microsoft.com/office/officeart/2005/8/layout/chevron1"/>
    <dgm:cxn modelId="{879C5EA4-A5D6-49E3-A897-86AA739B16F7}" type="presOf" srcId="{A70FB13A-289A-4023-80E7-3E259BCAAF88}" destId="{0A636471-51B7-4FF4-891D-CA4BE51CC6A0}" srcOrd="0" destOrd="0" presId="urn:microsoft.com/office/officeart/2005/8/layout/chevron1"/>
    <dgm:cxn modelId="{23B596DA-D24E-4B5F-9433-8830D9B0B5D0}" srcId="{3D143D19-E2B1-4A33-B344-C73F0463614B}" destId="{9E2E1BAC-593C-4067-83DF-E3D48A75DD60}" srcOrd="0" destOrd="0" parTransId="{76BC8F1B-D2EB-4411-8642-F796F99919EB}" sibTransId="{B23C9B29-9E32-4AB1-A54C-3AA50031F945}"/>
    <dgm:cxn modelId="{FF6F30DF-2DAA-420B-9DDC-545F7FBB4F05}" srcId="{3D143D19-E2B1-4A33-B344-C73F0463614B}" destId="{A70FB13A-289A-4023-80E7-3E259BCAAF88}" srcOrd="3" destOrd="0" parTransId="{F9869575-CF56-46BC-953A-998FC4677992}" sibTransId="{FA9EEE91-5510-49EA-AD5B-F2EAFAF950D5}"/>
    <dgm:cxn modelId="{A15FDEED-B7B3-420A-9E33-E4542F98E90D}" srcId="{3D143D19-E2B1-4A33-B344-C73F0463614B}" destId="{72209104-009E-461D-BF32-75BAD534221C}" srcOrd="2" destOrd="0" parTransId="{30152024-EC02-4A1F-80BD-8116665F1904}" sibTransId="{939D05BC-B289-4E93-AFAF-5510D730A221}"/>
    <dgm:cxn modelId="{C4033CFC-D9FB-4F40-A451-1638050FE288}" srcId="{3D143D19-E2B1-4A33-B344-C73F0463614B}" destId="{E6726FC4-F114-4FA8-9E2A-33ADDE406D99}" srcOrd="1" destOrd="0" parTransId="{E9018938-6F3A-4E69-8D8B-FAB9457B7EC5}" sibTransId="{8C064BB0-839C-48C3-93BC-6BA165B585CB}"/>
    <dgm:cxn modelId="{D37D3B3B-F389-4A56-917F-38511B6F8EFB}" type="presParOf" srcId="{8B2228F2-7034-4E47-A9BC-62D2FA4D38AD}" destId="{9B6CB5DB-9270-408F-8301-0EC3A2E711E3}" srcOrd="0" destOrd="0" presId="urn:microsoft.com/office/officeart/2005/8/layout/chevron1"/>
    <dgm:cxn modelId="{FB81A16C-45B5-4914-98FB-23588EA5FAE2}" type="presParOf" srcId="{8B2228F2-7034-4E47-A9BC-62D2FA4D38AD}" destId="{610DB701-5E11-430A-AEF8-0DCC9D5A228C}" srcOrd="1" destOrd="0" presId="urn:microsoft.com/office/officeart/2005/8/layout/chevron1"/>
    <dgm:cxn modelId="{718C8654-160E-4FCD-B2D2-52459CC4D7B7}" type="presParOf" srcId="{8B2228F2-7034-4E47-A9BC-62D2FA4D38AD}" destId="{C0EFE6E0-8628-4EEF-85DE-E421AAA72FB5}" srcOrd="2" destOrd="0" presId="urn:microsoft.com/office/officeart/2005/8/layout/chevron1"/>
    <dgm:cxn modelId="{1401CCB1-995F-4AF6-95FC-73E126F618F9}" type="presParOf" srcId="{8B2228F2-7034-4E47-A9BC-62D2FA4D38AD}" destId="{45DDEBE3-C0CA-41F8-88EF-9725180B5AFD}" srcOrd="3" destOrd="0" presId="urn:microsoft.com/office/officeart/2005/8/layout/chevron1"/>
    <dgm:cxn modelId="{0C8C4E63-B374-4B61-A731-A9774AFDCBCB}" type="presParOf" srcId="{8B2228F2-7034-4E47-A9BC-62D2FA4D38AD}" destId="{29A011B4-A429-40A0-9E66-656A74CDC586}" srcOrd="4" destOrd="0" presId="urn:microsoft.com/office/officeart/2005/8/layout/chevron1"/>
    <dgm:cxn modelId="{014B5C7D-73DB-41C8-A985-4A8E99B401ED}" type="presParOf" srcId="{8B2228F2-7034-4E47-A9BC-62D2FA4D38AD}" destId="{C4157E09-B545-4593-A83A-92D4FCF4118F}" srcOrd="5" destOrd="0" presId="urn:microsoft.com/office/officeart/2005/8/layout/chevron1"/>
    <dgm:cxn modelId="{E0FBCF93-E48F-43AC-BF19-107D6E76A90D}" type="presParOf" srcId="{8B2228F2-7034-4E47-A9BC-62D2FA4D38AD}" destId="{0A636471-51B7-4FF4-891D-CA4BE51CC6A0}"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CB5DB-9270-408F-8301-0EC3A2E711E3}">
      <dsp:nvSpPr>
        <dsp:cNvPr id="0" name=""/>
        <dsp:cNvSpPr/>
      </dsp:nvSpPr>
      <dsp:spPr>
        <a:xfrm>
          <a:off x="5119" y="236353"/>
          <a:ext cx="2980016" cy="1192006"/>
        </a:xfrm>
        <a:prstGeom prst="chevron">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b="1" i="0" kern="1200" dirty="0">
              <a:latin typeface="+mn-lt"/>
              <a:ea typeface="+mn-ea"/>
              <a:cs typeface="+mn-cs"/>
            </a:rPr>
            <a:t>Leben Sie Evaluations-kultur.</a:t>
          </a:r>
        </a:p>
      </dsp:txBody>
      <dsp:txXfrm>
        <a:off x="601122" y="236353"/>
        <a:ext cx="1788010" cy="1192006"/>
      </dsp:txXfrm>
    </dsp:sp>
    <dsp:sp modelId="{C0EFE6E0-8628-4EEF-85DE-E421AAA72FB5}">
      <dsp:nvSpPr>
        <dsp:cNvPr id="0" name=""/>
        <dsp:cNvSpPr/>
      </dsp:nvSpPr>
      <dsp:spPr>
        <a:xfrm>
          <a:off x="2687134" y="249036"/>
          <a:ext cx="2980016" cy="1192006"/>
        </a:xfrm>
        <a:prstGeom prst="chevron">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ts val="600"/>
            </a:spcBef>
            <a:spcAft>
              <a:spcPct val="35000"/>
            </a:spcAft>
            <a:buNone/>
          </a:pPr>
          <a:r>
            <a:rPr lang="de-DE" sz="2000" b="1" i="0" kern="1200" dirty="0">
              <a:latin typeface="+mn-lt"/>
              <a:ea typeface="+mn-ea"/>
              <a:cs typeface="+mn-cs"/>
            </a:rPr>
            <a:t>Starten Sie klein.</a:t>
          </a:r>
        </a:p>
      </dsp:txBody>
      <dsp:txXfrm>
        <a:off x="3283137" y="249036"/>
        <a:ext cx="1788010" cy="1192006"/>
      </dsp:txXfrm>
    </dsp:sp>
    <dsp:sp modelId="{29A011B4-A429-40A0-9E66-656A74CDC586}">
      <dsp:nvSpPr>
        <dsp:cNvPr id="0" name=""/>
        <dsp:cNvSpPr/>
      </dsp:nvSpPr>
      <dsp:spPr>
        <a:xfrm>
          <a:off x="5369149" y="236353"/>
          <a:ext cx="2980016" cy="1192006"/>
        </a:xfrm>
        <a:prstGeom prst="chevron">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b="1" i="0" kern="1200" dirty="0">
              <a:latin typeface="+mn-lt"/>
              <a:ea typeface="+mn-ea"/>
              <a:cs typeface="+mn-cs"/>
            </a:rPr>
            <a:t>Kommuni-zieren Sie.</a:t>
          </a:r>
        </a:p>
      </dsp:txBody>
      <dsp:txXfrm>
        <a:off x="5965152" y="236353"/>
        <a:ext cx="1788010" cy="1192006"/>
      </dsp:txXfrm>
    </dsp:sp>
    <dsp:sp modelId="{0A636471-51B7-4FF4-891D-CA4BE51CC6A0}">
      <dsp:nvSpPr>
        <dsp:cNvPr id="0" name=""/>
        <dsp:cNvSpPr/>
      </dsp:nvSpPr>
      <dsp:spPr>
        <a:xfrm>
          <a:off x="8051164" y="236353"/>
          <a:ext cx="2980016" cy="1192006"/>
        </a:xfrm>
        <a:prstGeom prst="chevron">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de-DE" sz="2000" b="1" kern="1200" dirty="0">
              <a:latin typeface="+mn-lt"/>
            </a:rPr>
            <a:t>Feiern Sie Erfolge!</a:t>
          </a:r>
        </a:p>
      </dsp:txBody>
      <dsp:txXfrm>
        <a:off x="8647167" y="236353"/>
        <a:ext cx="1788010" cy="119200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6A41519-35A9-43B0-B793-ECBD8359643F}" type="datetimeFigureOut">
              <a:rPr lang="de-DE" smtClean="0"/>
              <a:t>30.09.26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45F008-5A1E-4E10-A15B-3509B2E52E87}" type="slidenum">
              <a:rPr lang="de-DE" smtClean="0"/>
              <a:t>‹Nr.›</a:t>
            </a:fld>
            <a:endParaRPr lang="de-DE"/>
          </a:p>
        </p:txBody>
      </p:sp>
    </p:spTree>
    <p:extLst>
      <p:ext uri="{BB962C8B-B14F-4D97-AF65-F5344CB8AC3E}">
        <p14:creationId xmlns:p14="http://schemas.microsoft.com/office/powerpoint/2010/main" val="8611326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0CD20-BFEF-495B-B162-1923A50D9FC9}" type="datetimeFigureOut">
              <a:rPr lang="de-DE" smtClean="0"/>
              <a:t>30.09.26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6C4E3-F065-431C-B229-68C9DE3E649F}" type="slidenum">
              <a:rPr lang="de-DE" smtClean="0"/>
              <a:t>‹Nr.›</a:t>
            </a:fld>
            <a:endParaRPr lang="de-DE"/>
          </a:p>
        </p:txBody>
      </p:sp>
    </p:spTree>
    <p:extLst>
      <p:ext uri="{BB962C8B-B14F-4D97-AF65-F5344CB8AC3E}">
        <p14:creationId xmlns:p14="http://schemas.microsoft.com/office/powerpoint/2010/main" val="14956137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D56C4E3-F065-431C-B229-68C9DE3E649F}" type="slidenum">
              <a:rPr lang="de-DE" smtClean="0"/>
              <a:t>1</a:t>
            </a:fld>
            <a:endParaRPr lang="de-DE"/>
          </a:p>
        </p:txBody>
      </p:sp>
    </p:spTree>
    <p:extLst>
      <p:ext uri="{BB962C8B-B14F-4D97-AF65-F5344CB8AC3E}">
        <p14:creationId xmlns:p14="http://schemas.microsoft.com/office/powerpoint/2010/main" val="3765376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D56C4E3-F065-431C-B229-68C9DE3E649F}" type="slidenum">
              <a:rPr lang="de-DE" smtClean="0"/>
              <a:t>3</a:t>
            </a:fld>
            <a:endParaRPr lang="de-DE"/>
          </a:p>
        </p:txBody>
      </p:sp>
    </p:spTree>
    <p:extLst>
      <p:ext uri="{BB962C8B-B14F-4D97-AF65-F5344CB8AC3E}">
        <p14:creationId xmlns:p14="http://schemas.microsoft.com/office/powerpoint/2010/main" val="2267346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D56C4E3-F065-431C-B229-68C9DE3E649F}" type="slidenum">
              <a:rPr lang="de-DE" smtClean="0"/>
              <a:t>5</a:t>
            </a:fld>
            <a:endParaRPr lang="de-DE"/>
          </a:p>
        </p:txBody>
      </p:sp>
    </p:spTree>
    <p:extLst>
      <p:ext uri="{BB962C8B-B14F-4D97-AF65-F5344CB8AC3E}">
        <p14:creationId xmlns:p14="http://schemas.microsoft.com/office/powerpoint/2010/main" val="3396328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7D56C4E3-F065-431C-B229-68C9DE3E649F}" type="slidenum">
              <a:rPr lang="de-DE" smtClean="0"/>
              <a:t>17</a:t>
            </a:fld>
            <a:endParaRPr lang="de-DE"/>
          </a:p>
        </p:txBody>
      </p:sp>
    </p:spTree>
    <p:extLst>
      <p:ext uri="{BB962C8B-B14F-4D97-AF65-F5344CB8AC3E}">
        <p14:creationId xmlns:p14="http://schemas.microsoft.com/office/powerpoint/2010/main" val="25411897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rgbClr val="204353"/>
        </a:solidFill>
        <a:effectLst/>
      </p:bgPr>
    </p:bg>
    <p:spTree>
      <p:nvGrpSpPr>
        <p:cNvPr id="1" name=""/>
        <p:cNvGrpSpPr/>
        <p:nvPr/>
      </p:nvGrpSpPr>
      <p:grpSpPr>
        <a:xfrm>
          <a:off x="0" y="0"/>
          <a:ext cx="0" cy="0"/>
          <a:chOff x="0" y="0"/>
          <a:chExt cx="0" cy="0"/>
        </a:xfrm>
      </p:grpSpPr>
      <p:sp>
        <p:nvSpPr>
          <p:cNvPr id="13" name="Titel 1"/>
          <p:cNvSpPr txBox="1">
            <a:spLocks/>
          </p:cNvSpPr>
          <p:nvPr userDrawn="1"/>
        </p:nvSpPr>
        <p:spPr>
          <a:xfrm>
            <a:off x="1524000" y="2345487"/>
            <a:ext cx="9144000" cy="3275248"/>
          </a:xfrm>
          <a:prstGeom prst="roundRect">
            <a:avLst/>
          </a:prstGeom>
          <a:solidFill>
            <a:schemeClr val="tx1"/>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baseline="0">
                <a:solidFill>
                  <a:srgbClr val="204353"/>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de-DE" dirty="0"/>
          </a:p>
        </p:txBody>
      </p:sp>
      <p:grpSp>
        <p:nvGrpSpPr>
          <p:cNvPr id="7" name="Gruppieren 6"/>
          <p:cNvGrpSpPr/>
          <p:nvPr userDrawn="1"/>
        </p:nvGrpSpPr>
        <p:grpSpPr>
          <a:xfrm>
            <a:off x="0" y="1"/>
            <a:ext cx="12192000" cy="1828800"/>
            <a:chOff x="0" y="0"/>
            <a:chExt cx="12192000" cy="2049137"/>
          </a:xfrm>
          <a:solidFill>
            <a:schemeClr val="tx1"/>
          </a:solidFill>
        </p:grpSpPr>
        <p:sp>
          <p:nvSpPr>
            <p:cNvPr id="8" name="Rechteck 7"/>
            <p:cNvSpPr/>
            <p:nvPr userDrawn="1"/>
          </p:nvSpPr>
          <p:spPr>
            <a:xfrm>
              <a:off x="0" y="0"/>
              <a:ext cx="12192000" cy="204913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Picture 28"/>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2764" b="42661"/>
            <a:stretch/>
          </p:blipFill>
          <p:spPr bwMode="auto">
            <a:xfrm>
              <a:off x="304800" y="508001"/>
              <a:ext cx="2810933" cy="409689"/>
            </a:xfrm>
            <a:prstGeom prst="rect">
              <a:avLst/>
            </a:prstGeom>
            <a:grpFill/>
            <a:ln w="9525">
              <a:solidFill>
                <a:schemeClr val="tx1"/>
              </a:solidFill>
              <a:miter lim="800000"/>
              <a:headEnd/>
              <a:tailEnd/>
            </a:ln>
          </p:spPr>
        </p:pic>
      </p:grpSp>
      <p:sp>
        <p:nvSpPr>
          <p:cNvPr id="18" name="Titel 17"/>
          <p:cNvSpPr>
            <a:spLocks noGrp="1"/>
          </p:cNvSpPr>
          <p:nvPr>
            <p:ph type="title"/>
          </p:nvPr>
        </p:nvSpPr>
        <p:spPr>
          <a:xfrm>
            <a:off x="1800131" y="2597795"/>
            <a:ext cx="8591739" cy="2754312"/>
          </a:xfrm>
        </p:spPr>
        <p:txBody>
          <a:bodyPr>
            <a:normAutofit/>
          </a:bodyPr>
          <a:lstStyle>
            <a:lvl1pPr algn="ctr">
              <a:defRPr sz="6600">
                <a:solidFill>
                  <a:srgbClr val="204353"/>
                </a:solidFill>
              </a:defRPr>
            </a:lvl1pPr>
          </a:lstStyle>
          <a:p>
            <a:r>
              <a:rPr lang="de-DE"/>
              <a:t>Mastertitelformat bearbeiten</a:t>
            </a:r>
            <a:endParaRPr lang="de-DE" dirty="0"/>
          </a:p>
        </p:txBody>
      </p:sp>
      <p:grpSp>
        <p:nvGrpSpPr>
          <p:cNvPr id="4" name="Gruppieren 3">
            <a:extLst>
              <a:ext uri="{FF2B5EF4-FFF2-40B4-BE49-F238E27FC236}">
                <a16:creationId xmlns:a16="http://schemas.microsoft.com/office/drawing/2014/main" id="{E20CD2B2-95A4-4123-8BFD-79A75D03C657}"/>
              </a:ext>
            </a:extLst>
          </p:cNvPr>
          <p:cNvGrpSpPr/>
          <p:nvPr userDrawn="1"/>
        </p:nvGrpSpPr>
        <p:grpSpPr>
          <a:xfrm>
            <a:off x="9440332" y="508000"/>
            <a:ext cx="2168197" cy="1209061"/>
            <a:chOff x="9440332" y="508000"/>
            <a:chExt cx="2168197" cy="1209061"/>
          </a:xfrm>
        </p:grpSpPr>
        <p:pic>
          <p:nvPicPr>
            <p:cNvPr id="14" name="Picture 8">
              <a:extLst>
                <a:ext uri="{FF2B5EF4-FFF2-40B4-BE49-F238E27FC236}">
                  <a16:creationId xmlns:a16="http://schemas.microsoft.com/office/drawing/2014/main" id="{FD49044E-61AD-4623-8CBB-91C12974E800}"/>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9440332" y="904150"/>
              <a:ext cx="2168195" cy="8129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Grafik 2">
              <a:extLst>
                <a:ext uri="{FF2B5EF4-FFF2-40B4-BE49-F238E27FC236}">
                  <a16:creationId xmlns:a16="http://schemas.microsoft.com/office/drawing/2014/main" id="{BB9FFA1A-EC70-4324-BEE0-3B1B5A3D415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9440333" y="508000"/>
              <a:ext cx="2168196" cy="3994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3" name="Textfeld 2"/>
          <p:cNvSpPr txBox="1"/>
          <p:nvPr userDrawn="1"/>
        </p:nvSpPr>
        <p:spPr>
          <a:xfrm>
            <a:off x="11531600" y="4961467"/>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859447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2024">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ußzeilenplatzhalter 4">
            <a:extLst>
              <a:ext uri="{FF2B5EF4-FFF2-40B4-BE49-F238E27FC236}">
                <a16:creationId xmlns:a16="http://schemas.microsoft.com/office/drawing/2014/main" id="{F011F1F1-848B-482F-8ED2-CF2A1B49CF10}"/>
              </a:ext>
            </a:extLst>
          </p:cNvPr>
          <p:cNvSpPr>
            <a:spLocks noGrp="1"/>
          </p:cNvSpPr>
          <p:nvPr>
            <p:ph type="ftr" sz="quarter" idx="3"/>
          </p:nvPr>
        </p:nvSpPr>
        <p:spPr>
          <a:xfrm>
            <a:off x="7924801" y="6356350"/>
            <a:ext cx="3506314"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de-DE" dirty="0"/>
              <a:t>Institut für Schulqualität des Landes Berlin</a:t>
            </a:r>
          </a:p>
        </p:txBody>
      </p:sp>
      <p:sp>
        <p:nvSpPr>
          <p:cNvPr id="11" name="Foliennummernplatzhalter 5">
            <a:extLst>
              <a:ext uri="{FF2B5EF4-FFF2-40B4-BE49-F238E27FC236}">
                <a16:creationId xmlns:a16="http://schemas.microsoft.com/office/drawing/2014/main" id="{946A7D82-400F-4576-BFC2-2EB5DCA5F246}"/>
              </a:ext>
            </a:extLst>
          </p:cNvPr>
          <p:cNvSpPr>
            <a:spLocks noGrp="1"/>
          </p:cNvSpPr>
          <p:nvPr>
            <p:ph type="sldNum" sz="quarter" idx="4"/>
          </p:nvPr>
        </p:nvSpPr>
        <p:spPr>
          <a:xfrm>
            <a:off x="5617634" y="6356350"/>
            <a:ext cx="956733"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52E9703B-563E-4FEC-94A8-2336D6947664}" type="slidenum">
              <a:rPr lang="de-DE" smtClean="0"/>
              <a:pPr/>
              <a:t>‹Nr.›</a:t>
            </a:fld>
            <a:endParaRPr lang="de-DE" dirty="0"/>
          </a:p>
        </p:txBody>
      </p:sp>
      <p:pic>
        <p:nvPicPr>
          <p:cNvPr id="4" name="Grafik 3">
            <a:extLst>
              <a:ext uri="{FF2B5EF4-FFF2-40B4-BE49-F238E27FC236}">
                <a16:creationId xmlns:a16="http://schemas.microsoft.com/office/drawing/2014/main" id="{3C8D2846-0CFD-6385-109F-570E28E908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98" y="6552202"/>
            <a:ext cx="874378" cy="305798"/>
          </a:xfrm>
          <a:prstGeom prst="rect">
            <a:avLst/>
          </a:prstGeom>
          <a:noFill/>
          <a:ln>
            <a:noFill/>
          </a:ln>
        </p:spPr>
      </p:pic>
    </p:spTree>
    <p:extLst>
      <p:ext uri="{BB962C8B-B14F-4D97-AF65-F5344CB8AC3E}">
        <p14:creationId xmlns:p14="http://schemas.microsoft.com/office/powerpoint/2010/main" val="53334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2024 schma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DE" dirty="0"/>
          </a:p>
        </p:txBody>
      </p:sp>
      <p:sp>
        <p:nvSpPr>
          <p:cNvPr id="3" name="Inhaltsplatzhalter 2"/>
          <p:cNvSpPr>
            <a:spLocks noGrp="1"/>
          </p:cNvSpPr>
          <p:nvPr>
            <p:ph idx="1"/>
          </p:nvPr>
        </p:nvSpPr>
        <p:spPr>
          <a:xfrm>
            <a:off x="7933266" y="1595231"/>
            <a:ext cx="3420533"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Fußzeilenplatzhalter 4">
            <a:extLst>
              <a:ext uri="{FF2B5EF4-FFF2-40B4-BE49-F238E27FC236}">
                <a16:creationId xmlns:a16="http://schemas.microsoft.com/office/drawing/2014/main" id="{A6BB3292-8076-4DDF-AD7C-6A801FADC820}"/>
              </a:ext>
            </a:extLst>
          </p:cNvPr>
          <p:cNvSpPr>
            <a:spLocks noGrp="1"/>
          </p:cNvSpPr>
          <p:nvPr>
            <p:ph type="ftr" sz="quarter" idx="3"/>
          </p:nvPr>
        </p:nvSpPr>
        <p:spPr>
          <a:xfrm>
            <a:off x="7924801" y="6356350"/>
            <a:ext cx="3506314"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de-DE" dirty="0"/>
              <a:t>Institut für Schulqualität des Landes Berlin</a:t>
            </a:r>
          </a:p>
        </p:txBody>
      </p:sp>
      <p:sp>
        <p:nvSpPr>
          <p:cNvPr id="9" name="Foliennummernplatzhalter 5">
            <a:extLst>
              <a:ext uri="{FF2B5EF4-FFF2-40B4-BE49-F238E27FC236}">
                <a16:creationId xmlns:a16="http://schemas.microsoft.com/office/drawing/2014/main" id="{F6F191C3-F438-4D2C-B2C3-77757553D65D}"/>
              </a:ext>
            </a:extLst>
          </p:cNvPr>
          <p:cNvSpPr>
            <a:spLocks noGrp="1"/>
          </p:cNvSpPr>
          <p:nvPr>
            <p:ph type="sldNum" sz="quarter" idx="4"/>
          </p:nvPr>
        </p:nvSpPr>
        <p:spPr>
          <a:xfrm>
            <a:off x="5617634" y="6356350"/>
            <a:ext cx="956733"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52E9703B-563E-4FEC-94A8-2336D6947664}" type="slidenum">
              <a:rPr lang="de-DE" smtClean="0"/>
              <a:pPr/>
              <a:t>‹Nr.›</a:t>
            </a:fld>
            <a:endParaRPr lang="de-DE" dirty="0"/>
          </a:p>
        </p:txBody>
      </p:sp>
      <p:pic>
        <p:nvPicPr>
          <p:cNvPr id="4" name="Grafik 3">
            <a:extLst>
              <a:ext uri="{FF2B5EF4-FFF2-40B4-BE49-F238E27FC236}">
                <a16:creationId xmlns:a16="http://schemas.microsoft.com/office/drawing/2014/main" id="{808ED9E8-B673-E6F8-445C-2DF1E934ED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098" y="6552202"/>
            <a:ext cx="874378" cy="305798"/>
          </a:xfrm>
          <a:prstGeom prst="rect">
            <a:avLst/>
          </a:prstGeom>
          <a:noFill/>
          <a:ln>
            <a:noFill/>
          </a:ln>
        </p:spPr>
      </p:pic>
    </p:spTree>
    <p:extLst>
      <p:ext uri="{BB962C8B-B14F-4D97-AF65-F5344CB8AC3E}">
        <p14:creationId xmlns:p14="http://schemas.microsoft.com/office/powerpoint/2010/main" val="9652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44FD6F95-339A-0F36-0739-CDC4E2E8475D}"/>
              </a:ext>
            </a:extLst>
          </p:cNvPr>
          <p:cNvSpPr/>
          <p:nvPr userDrawn="1"/>
        </p:nvSpPr>
        <p:spPr>
          <a:xfrm>
            <a:off x="0" y="0"/>
            <a:ext cx="12192000" cy="278999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B91E5ADD-BE46-457D-1A1B-0C999149FB9A}"/>
              </a:ext>
            </a:extLst>
          </p:cNvPr>
          <p:cNvSpPr/>
          <p:nvPr userDrawn="1"/>
        </p:nvSpPr>
        <p:spPr>
          <a:xfrm>
            <a:off x="0" y="2790000"/>
            <a:ext cx="12192000" cy="4068000"/>
          </a:xfrm>
          <a:prstGeom prst="rect">
            <a:avLst/>
          </a:prstGeom>
          <a:solidFill>
            <a:srgbClr val="204353"/>
          </a:solidFill>
          <a:ln>
            <a:solidFill>
              <a:srgbClr val="204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a16="http://schemas.microsoft.com/office/drawing/2014/main" id="{43268E5E-79F3-6592-EA14-05C7CAC814B1}"/>
              </a:ext>
            </a:extLst>
          </p:cNvPr>
          <p:cNvSpPr/>
          <p:nvPr userDrawn="1"/>
        </p:nvSpPr>
        <p:spPr bwMode="auto">
          <a:xfrm>
            <a:off x="0" y="2350342"/>
            <a:ext cx="12192000" cy="368300"/>
          </a:xfrm>
          <a:prstGeom prst="rect">
            <a:avLst/>
          </a:prstGeom>
          <a:solidFill>
            <a:schemeClr val="bg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8" name="Abgerundetes Rechteck 7">
            <a:extLst>
              <a:ext uri="{FF2B5EF4-FFF2-40B4-BE49-F238E27FC236}">
                <a16:creationId xmlns:a16="http://schemas.microsoft.com/office/drawing/2014/main" id="{EB6BEC7E-FEA8-1FBE-D939-25AFDC2C4FA2}"/>
              </a:ext>
            </a:extLst>
          </p:cNvPr>
          <p:cNvSpPr/>
          <p:nvPr userDrawn="1"/>
        </p:nvSpPr>
        <p:spPr bwMode="auto">
          <a:xfrm>
            <a:off x="1381125" y="1393372"/>
            <a:ext cx="9429750" cy="2420257"/>
          </a:xfrm>
          <a:prstGeom prst="roundRect">
            <a:avLst/>
          </a:prstGeom>
          <a:solidFill>
            <a:schemeClr val="tx1"/>
          </a:solidFill>
          <a:ln w="9525" cap="flat" cmpd="sng" algn="ctr">
            <a:solidFill>
              <a:schemeClr val="accent6"/>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dirty="0">
              <a:ln>
                <a:noFill/>
              </a:ln>
              <a:solidFill>
                <a:schemeClr val="accent6"/>
              </a:solidFill>
              <a:effectLst/>
              <a:latin typeface="Arial" charset="0"/>
            </a:endParaRPr>
          </a:p>
        </p:txBody>
      </p:sp>
      <p:sp>
        <p:nvSpPr>
          <p:cNvPr id="2" name="Titel 1">
            <a:extLst>
              <a:ext uri="{FF2B5EF4-FFF2-40B4-BE49-F238E27FC236}">
                <a16:creationId xmlns:a16="http://schemas.microsoft.com/office/drawing/2014/main" id="{7E0C4BCB-3BCE-960D-57D7-821C408A6C4D}"/>
              </a:ext>
            </a:extLst>
          </p:cNvPr>
          <p:cNvSpPr>
            <a:spLocks noGrp="1"/>
          </p:cNvSpPr>
          <p:nvPr>
            <p:ph type="title"/>
          </p:nvPr>
        </p:nvSpPr>
        <p:spPr>
          <a:xfrm>
            <a:off x="2585048" y="2088345"/>
            <a:ext cx="7021903" cy="1030310"/>
          </a:xfrm>
        </p:spPr>
        <p:txBody>
          <a:bodyPr/>
          <a:lstStyle>
            <a:lvl1pPr algn="ctr">
              <a:defRPr>
                <a:solidFill>
                  <a:schemeClr val="accent6"/>
                </a:solidFill>
              </a:defRPr>
            </a:lvl1pPr>
          </a:lstStyle>
          <a:p>
            <a:r>
              <a:rPr lang="de-DE" dirty="0"/>
              <a:t>Mastertitelformat bearbeiten</a:t>
            </a:r>
          </a:p>
        </p:txBody>
      </p:sp>
    </p:spTree>
    <p:extLst>
      <p:ext uri="{BB962C8B-B14F-4D97-AF65-F5344CB8AC3E}">
        <p14:creationId xmlns:p14="http://schemas.microsoft.com/office/powerpoint/2010/main" val="171758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gi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pSp>
        <p:nvGrpSpPr>
          <p:cNvPr id="10" name="Gruppieren 9"/>
          <p:cNvGrpSpPr/>
          <p:nvPr userDrawn="1"/>
        </p:nvGrpSpPr>
        <p:grpSpPr>
          <a:xfrm>
            <a:off x="0" y="0"/>
            <a:ext cx="12192000" cy="6862604"/>
            <a:chOff x="0" y="-4604"/>
            <a:chExt cx="12192000" cy="6862604"/>
          </a:xfrm>
        </p:grpSpPr>
        <p:sp>
          <p:nvSpPr>
            <p:cNvPr id="7" name="Rechteck 6"/>
            <p:cNvSpPr/>
            <p:nvPr userDrawn="1"/>
          </p:nvSpPr>
          <p:spPr>
            <a:xfrm>
              <a:off x="0" y="-4604"/>
              <a:ext cx="12192000" cy="1225296"/>
            </a:xfrm>
            <a:prstGeom prst="rect">
              <a:avLst/>
            </a:prstGeom>
            <a:solidFill>
              <a:srgbClr val="204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Rechteck 7"/>
            <p:cNvSpPr/>
            <p:nvPr userDrawn="1"/>
          </p:nvSpPr>
          <p:spPr>
            <a:xfrm>
              <a:off x="0" y="6311900"/>
              <a:ext cx="12192000" cy="546100"/>
            </a:xfrm>
            <a:prstGeom prst="rect">
              <a:avLst/>
            </a:prstGeom>
            <a:solidFill>
              <a:srgbClr val="204353"/>
            </a:solidFill>
            <a:ln>
              <a:solidFill>
                <a:srgbClr val="204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431115" y="75428"/>
              <a:ext cx="681247" cy="363484"/>
            </a:xfrm>
            <a:prstGeom prst="rect">
              <a:avLst/>
            </a:prstGeom>
          </p:spPr>
        </p:pic>
      </p:grpSp>
      <p:sp>
        <p:nvSpPr>
          <p:cNvPr id="2" name="Titelplatzhalter 1"/>
          <p:cNvSpPr>
            <a:spLocks noGrp="1"/>
          </p:cNvSpPr>
          <p:nvPr>
            <p:ph type="title"/>
          </p:nvPr>
        </p:nvSpPr>
        <p:spPr>
          <a:xfrm>
            <a:off x="838200" y="80033"/>
            <a:ext cx="10515600" cy="1030310"/>
          </a:xfrm>
          <a:prstGeom prst="rect">
            <a:avLst/>
          </a:prstGeom>
        </p:spPr>
        <p:txBody>
          <a:bodyPr vert="horz" lIns="91440" tIns="45720" rIns="91440" bIns="45720" rtlCol="0" anchor="ctr">
            <a:noAutofit/>
          </a:bodyPr>
          <a:lstStyle/>
          <a:p>
            <a:r>
              <a:rPr lang="de-DE" dirty="0"/>
              <a:t>Titelmasterformat durch Klicken bearbeiten</a:t>
            </a:r>
          </a:p>
        </p:txBody>
      </p:sp>
      <p:sp>
        <p:nvSpPr>
          <p:cNvPr id="3" name="Textplatzhalter 2"/>
          <p:cNvSpPr>
            <a:spLocks noGrp="1"/>
          </p:cNvSpPr>
          <p:nvPr>
            <p:ph type="body" idx="1"/>
          </p:nvPr>
        </p:nvSpPr>
        <p:spPr>
          <a:xfrm>
            <a:off x="838200" y="1595231"/>
            <a:ext cx="10515600" cy="4351338"/>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7924801" y="6356350"/>
            <a:ext cx="3506314"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de-DE" dirty="0"/>
              <a:t>Institut für Schulqualität des Landes Berlin</a:t>
            </a:r>
          </a:p>
        </p:txBody>
      </p:sp>
      <p:sp>
        <p:nvSpPr>
          <p:cNvPr id="6" name="Foliennummernplatzhalter 5"/>
          <p:cNvSpPr>
            <a:spLocks noGrp="1"/>
          </p:cNvSpPr>
          <p:nvPr>
            <p:ph type="sldNum" sz="quarter" idx="4"/>
          </p:nvPr>
        </p:nvSpPr>
        <p:spPr>
          <a:xfrm>
            <a:off x="5617634" y="6356350"/>
            <a:ext cx="956733"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52E9703B-563E-4FEC-94A8-2336D6947664}" type="slidenum">
              <a:rPr lang="de-DE" smtClean="0"/>
              <a:pPr/>
              <a:t>‹Nr.›</a:t>
            </a:fld>
            <a:endParaRPr lang="de-DE" dirty="0"/>
          </a:p>
        </p:txBody>
      </p:sp>
    </p:spTree>
    <p:extLst>
      <p:ext uri="{BB962C8B-B14F-4D97-AF65-F5344CB8AC3E}">
        <p14:creationId xmlns:p14="http://schemas.microsoft.com/office/powerpoint/2010/main" val="3715165565"/>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87" r:id="rId3"/>
    <p:sldLayoutId id="2147483689" r:id="rId4"/>
  </p:sldLayoutIdLst>
  <p:hf hdr="0"/>
  <p:txStyles>
    <p:titleStyle>
      <a:lvl1pPr algn="l" defTabSz="914400" rtl="0" eaLnBrk="1" latinLnBrk="0" hangingPunct="1">
        <a:lnSpc>
          <a:spcPct val="90000"/>
        </a:lnSpc>
        <a:spcBef>
          <a:spcPct val="0"/>
        </a:spcBef>
        <a:buNone/>
        <a:defRPr sz="4400" kern="1200">
          <a:solidFill>
            <a:schemeClr val="tx1"/>
          </a:solidFill>
          <a:latin typeface="Arial"/>
          <a:ea typeface="+mj-ea"/>
          <a:cs typeface="Arial"/>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90000"/>
        </a:lnSpc>
        <a:spcBef>
          <a:spcPts val="1000"/>
        </a:spcBef>
        <a:buFontTx/>
        <a:buNone/>
        <a:defRPr sz="1800" kern="1200">
          <a:solidFill>
            <a:schemeClr val="bg1"/>
          </a:solidFill>
          <a:latin typeface="Arial"/>
          <a:ea typeface="+mn-ea"/>
          <a:cs typeface="Arial"/>
        </a:defRPr>
      </a:lvl1pPr>
      <a:lvl2pPr marL="685800" indent="-228600" algn="l" defTabSz="914400" rtl="0" eaLnBrk="1" latinLnBrk="0" hangingPunct="1">
        <a:lnSpc>
          <a:spcPct val="90000"/>
        </a:lnSpc>
        <a:spcBef>
          <a:spcPts val="500"/>
        </a:spcBef>
        <a:buFontTx/>
        <a:buBlip>
          <a:blip r:embed="rId7"/>
        </a:buBlip>
        <a:defRPr sz="1800" kern="1200">
          <a:solidFill>
            <a:schemeClr val="bg1"/>
          </a:solidFill>
          <a:latin typeface="Arial"/>
          <a:ea typeface="+mn-ea"/>
          <a:cs typeface="Arial"/>
        </a:defRPr>
      </a:lvl2pPr>
      <a:lvl3pPr marL="1143000" indent="-228600" algn="l" defTabSz="914400" rtl="0" eaLnBrk="1" latinLnBrk="0" hangingPunct="1">
        <a:lnSpc>
          <a:spcPct val="90000"/>
        </a:lnSpc>
        <a:spcBef>
          <a:spcPts val="500"/>
        </a:spcBef>
        <a:buFontTx/>
        <a:buBlip>
          <a:blip r:embed="rId7"/>
        </a:buBlip>
        <a:defRPr sz="1800" kern="1200">
          <a:solidFill>
            <a:schemeClr val="bg1"/>
          </a:solidFill>
          <a:latin typeface="Arial"/>
          <a:ea typeface="+mn-ea"/>
          <a:cs typeface="Arial"/>
        </a:defRPr>
      </a:lvl3pPr>
      <a:lvl4pPr marL="1600200" indent="-228600" algn="l" defTabSz="914400" rtl="0" eaLnBrk="1" latinLnBrk="0" hangingPunct="1">
        <a:lnSpc>
          <a:spcPct val="90000"/>
        </a:lnSpc>
        <a:spcBef>
          <a:spcPts val="500"/>
        </a:spcBef>
        <a:buFontTx/>
        <a:buBlip>
          <a:blip r:embed="rId7"/>
        </a:buBlip>
        <a:defRPr sz="1800" kern="1200">
          <a:solidFill>
            <a:schemeClr val="bg1"/>
          </a:solidFill>
          <a:latin typeface="Arial"/>
          <a:ea typeface="+mn-ea"/>
          <a:cs typeface="Arial"/>
        </a:defRPr>
      </a:lvl4pPr>
      <a:lvl5pPr marL="2057400" indent="-228600" algn="l" defTabSz="914400" rtl="0" eaLnBrk="1" latinLnBrk="0" hangingPunct="1">
        <a:lnSpc>
          <a:spcPct val="90000"/>
        </a:lnSpc>
        <a:spcBef>
          <a:spcPts val="500"/>
        </a:spcBef>
        <a:buFontTx/>
        <a:buBlip>
          <a:blip r:embed="rId7"/>
        </a:buBlip>
        <a:defRPr sz="1800" kern="1200">
          <a:solidFill>
            <a:schemeClr val="bg1"/>
          </a:solidFill>
          <a:latin typeface="Arial"/>
          <a:ea typeface="+mn-ea"/>
          <a:cs typeface="Arial"/>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sep-schule.isq.berlin/de_DE/start/downloads.html"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mailto:sep@isq.berl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1528011" y="3047668"/>
            <a:ext cx="9131967" cy="1783705"/>
          </a:xfrm>
        </p:spPr>
        <p:txBody>
          <a:bodyPr>
            <a:noAutofit/>
          </a:bodyPr>
          <a:lstStyle/>
          <a:p>
            <a:br>
              <a:rPr lang="de-DE" altLang="de-DE" sz="3600" b="1" dirty="0">
                <a:solidFill>
                  <a:srgbClr val="A61B1E"/>
                </a:solidFill>
                <a:latin typeface="Arial"/>
                <a:cs typeface="Arial"/>
              </a:rPr>
            </a:br>
            <a:r>
              <a:rPr lang="de-DE" altLang="de-DE" sz="1500" b="1" dirty="0">
                <a:latin typeface="Calibri" panose="020F0502020204030204" pitchFamily="34" charset="0"/>
                <a:cs typeface="Arial" panose="020B0604020202020204" pitchFamily="34" charset="0"/>
              </a:rPr>
              <a:t> </a:t>
            </a:r>
            <a:br>
              <a:rPr lang="de-DE" altLang="de-DE" sz="3600" b="1" dirty="0">
                <a:solidFill>
                  <a:srgbClr val="204353"/>
                </a:solidFill>
                <a:latin typeface="Calibri" panose="020F0502020204030204" pitchFamily="34" charset="0"/>
                <a:cs typeface="Arial" panose="020B0604020202020204" pitchFamily="34" charset="0"/>
              </a:rPr>
            </a:br>
            <a:r>
              <a:rPr lang="de-DE" altLang="de-DE" sz="3600" b="1" dirty="0">
                <a:solidFill>
                  <a:srgbClr val="204353"/>
                </a:solidFill>
                <a:latin typeface="Calibri" panose="020F0502020204030204" pitchFamily="34" charset="0"/>
                <a:cs typeface="Arial" panose="020B0604020202020204" pitchFamily="34" charset="0"/>
              </a:rPr>
              <a:t> Datengestützte Schulentwicklung </a:t>
            </a:r>
            <a:br>
              <a:rPr lang="de-DE" altLang="de-DE" sz="3600" b="1" dirty="0">
                <a:solidFill>
                  <a:srgbClr val="204353"/>
                </a:solidFill>
                <a:latin typeface="Calibri" panose="020F0502020204030204" pitchFamily="34" charset="0"/>
                <a:cs typeface="Arial" panose="020B0604020202020204" pitchFamily="34" charset="0"/>
              </a:rPr>
            </a:br>
            <a:r>
              <a:rPr lang="de-DE" altLang="de-DE" sz="3600" b="1" dirty="0">
                <a:solidFill>
                  <a:srgbClr val="204353"/>
                </a:solidFill>
                <a:latin typeface="Calibri" panose="020F0502020204030204" pitchFamily="34" charset="0"/>
                <a:cs typeface="Arial" panose="020B0604020202020204" pitchFamily="34" charset="0"/>
              </a:rPr>
              <a:t>mit SEP-SCHULE</a:t>
            </a:r>
            <a:br>
              <a:rPr lang="de-DE" altLang="de-DE" sz="3600" b="1" dirty="0">
                <a:solidFill>
                  <a:srgbClr val="204353"/>
                </a:solidFill>
                <a:latin typeface="Calibri" panose="020F0502020204030204" pitchFamily="34" charset="0"/>
                <a:cs typeface="Arial" panose="020B0604020202020204" pitchFamily="34" charset="0"/>
              </a:rPr>
            </a:br>
            <a:br>
              <a:rPr lang="de-DE" altLang="de-DE" sz="1000" b="1" dirty="0">
                <a:solidFill>
                  <a:srgbClr val="204353"/>
                </a:solidFill>
                <a:latin typeface="Calibri" panose="020F0502020204030204" pitchFamily="34" charset="0"/>
                <a:cs typeface="Arial" panose="020B0604020202020204" pitchFamily="34" charset="0"/>
              </a:rPr>
            </a:br>
            <a:endParaRPr lang="de-DE" sz="3600" dirty="0">
              <a:latin typeface="Arial"/>
              <a:cs typeface="Arial"/>
            </a:endParaRPr>
          </a:p>
        </p:txBody>
      </p:sp>
      <p:pic>
        <p:nvPicPr>
          <p:cNvPr id="5" name="Grafik 4">
            <a:extLst>
              <a:ext uri="{FF2B5EF4-FFF2-40B4-BE49-F238E27FC236}">
                <a16:creationId xmlns:a16="http://schemas.microsoft.com/office/drawing/2014/main" id="{9C131FD2-B338-AAE7-81D7-607836ECFE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98" y="6552202"/>
            <a:ext cx="874378" cy="305798"/>
          </a:xfrm>
          <a:prstGeom prst="rect">
            <a:avLst/>
          </a:prstGeom>
          <a:noFill/>
          <a:ln>
            <a:noFill/>
          </a:ln>
        </p:spPr>
      </p:pic>
      <p:sp>
        <p:nvSpPr>
          <p:cNvPr id="8" name="Textfeld 7">
            <a:extLst>
              <a:ext uri="{FF2B5EF4-FFF2-40B4-BE49-F238E27FC236}">
                <a16:creationId xmlns:a16="http://schemas.microsoft.com/office/drawing/2014/main" id="{6C570CA6-262B-AFB5-6870-586CA0A81BAB}"/>
              </a:ext>
            </a:extLst>
          </p:cNvPr>
          <p:cNvSpPr txBox="1"/>
          <p:nvPr/>
        </p:nvSpPr>
        <p:spPr>
          <a:xfrm>
            <a:off x="946476" y="6596390"/>
            <a:ext cx="3429000" cy="261610"/>
          </a:xfrm>
          <a:prstGeom prst="rect">
            <a:avLst/>
          </a:prstGeom>
          <a:noFill/>
        </p:spPr>
        <p:txBody>
          <a:bodyPr wrap="square" rtlCol="0">
            <a:spAutoFit/>
          </a:bodyPr>
          <a:lstStyle/>
          <a:p>
            <a:r>
              <a:rPr lang="de-DE" sz="1100" dirty="0"/>
              <a:t>4.0 DE – Institut für Schulqualität des Landes Berlin e.V. </a:t>
            </a:r>
          </a:p>
        </p:txBody>
      </p:sp>
      <p:pic>
        <p:nvPicPr>
          <p:cNvPr id="3" name="Grafik 2">
            <a:extLst>
              <a:ext uri="{FF2B5EF4-FFF2-40B4-BE49-F238E27FC236}">
                <a16:creationId xmlns:a16="http://schemas.microsoft.com/office/drawing/2014/main" id="{78FC07F7-C7D8-187D-208A-DF8A415BE8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91983" y="233583"/>
            <a:ext cx="1833669" cy="912358"/>
          </a:xfrm>
          <a:prstGeom prst="rect">
            <a:avLst/>
          </a:prstGeom>
        </p:spPr>
      </p:pic>
    </p:spTree>
    <p:extLst>
      <p:ext uri="{BB962C8B-B14F-4D97-AF65-F5344CB8AC3E}">
        <p14:creationId xmlns:p14="http://schemas.microsoft.com/office/powerpoint/2010/main" val="2843277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A89201-1537-54D0-0182-5BC5EC84A690}"/>
              </a:ext>
            </a:extLst>
          </p:cNvPr>
          <p:cNvSpPr>
            <a:spLocks noGrp="1"/>
          </p:cNvSpPr>
          <p:nvPr>
            <p:ph type="title"/>
          </p:nvPr>
        </p:nvSpPr>
        <p:spPr/>
        <p:txBody>
          <a:bodyPr/>
          <a:lstStyle/>
          <a:p>
            <a:r>
              <a:rPr lang="de-DE" dirty="0"/>
              <a:t>Selbstevaluationsportale des ISQ</a:t>
            </a:r>
          </a:p>
        </p:txBody>
      </p:sp>
      <p:sp>
        <p:nvSpPr>
          <p:cNvPr id="5" name="Fußzeilenplatzhalter 4">
            <a:extLst>
              <a:ext uri="{FF2B5EF4-FFF2-40B4-BE49-F238E27FC236}">
                <a16:creationId xmlns:a16="http://schemas.microsoft.com/office/drawing/2014/main" id="{7030E87E-2DB6-C57B-F336-55B34C428953}"/>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8F22D039-9FE7-99FF-26EB-32CB5CD44188}"/>
              </a:ext>
            </a:extLst>
          </p:cNvPr>
          <p:cNvSpPr>
            <a:spLocks noGrp="1"/>
          </p:cNvSpPr>
          <p:nvPr>
            <p:ph type="sldNum" sz="quarter" idx="4"/>
          </p:nvPr>
        </p:nvSpPr>
        <p:spPr/>
        <p:txBody>
          <a:bodyPr/>
          <a:lstStyle/>
          <a:p>
            <a:fld id="{52E9703B-563E-4FEC-94A8-2336D6947664}" type="slidenum">
              <a:rPr lang="de-DE" smtClean="0"/>
              <a:pPr/>
              <a:t>2</a:t>
            </a:fld>
            <a:endParaRPr lang="de-DE" dirty="0"/>
          </a:p>
        </p:txBody>
      </p:sp>
      <p:sp>
        <p:nvSpPr>
          <p:cNvPr id="7" name="Textfeld 6">
            <a:extLst>
              <a:ext uri="{FF2B5EF4-FFF2-40B4-BE49-F238E27FC236}">
                <a16:creationId xmlns:a16="http://schemas.microsoft.com/office/drawing/2014/main" id="{0A7ED1F2-2466-6025-4FEA-FD4C9904634A}"/>
              </a:ext>
            </a:extLst>
          </p:cNvPr>
          <p:cNvSpPr txBox="1">
            <a:spLocks noChangeArrowheads="1"/>
          </p:cNvSpPr>
          <p:nvPr/>
        </p:nvSpPr>
        <p:spPr bwMode="auto">
          <a:xfrm>
            <a:off x="2222500" y="3441700"/>
            <a:ext cx="3708400" cy="2693988"/>
          </a:xfrm>
          <a:prstGeom prst="rect">
            <a:avLst/>
          </a:prstGeom>
          <a:solidFill>
            <a:srgbClr val="4E99BA">
              <a:alpha val="29000"/>
            </a:srgbClr>
          </a:solidFill>
          <a:ln w="12700">
            <a:solidFill>
              <a:srgbClr val="4E99BA"/>
            </a:solidFill>
          </a:ln>
        </p:spPr>
        <p:style>
          <a:lnRef idx="1">
            <a:schemeClr val="accent3"/>
          </a:lnRef>
          <a:fillRef idx="2">
            <a:schemeClr val="accent3"/>
          </a:fillRef>
          <a:effectRef idx="1">
            <a:schemeClr val="accent3"/>
          </a:effectRef>
          <a:fontRef idx="minor">
            <a:schemeClr val="dk1"/>
          </a:fontRef>
        </p:style>
        <p:txBody>
          <a:bodyPr>
            <a:spAutoFit/>
          </a:bodyPr>
          <a:lstStyle>
            <a:lvl1pPr eaLnBrk="0" hangingPunct="0">
              <a:defRPr>
                <a:solidFill>
                  <a:schemeClr val="tx1"/>
                </a:solidFill>
                <a:latin typeface="Myriad Web Pro" pitchFamily="34" charset="0"/>
              </a:defRPr>
            </a:lvl1pPr>
            <a:lvl2pPr marL="449263" indent="-360363" eaLnBrk="0" hangingPunct="0">
              <a:defRPr>
                <a:solidFill>
                  <a:schemeClr val="tx1"/>
                </a:solidFill>
                <a:latin typeface="Myriad Web Pro" pitchFamily="34" charset="0"/>
              </a:defRPr>
            </a:lvl2pPr>
            <a:lvl3pPr marL="1143000" indent="-228600" eaLnBrk="0" hangingPunct="0">
              <a:defRPr>
                <a:solidFill>
                  <a:schemeClr val="tx1"/>
                </a:solidFill>
                <a:latin typeface="Myriad Web Pro" pitchFamily="34" charset="0"/>
              </a:defRPr>
            </a:lvl3pPr>
            <a:lvl4pPr marL="1600200" indent="-228600" eaLnBrk="0" hangingPunct="0">
              <a:defRPr>
                <a:solidFill>
                  <a:schemeClr val="tx1"/>
                </a:solidFill>
                <a:latin typeface="Myriad Web Pro" pitchFamily="34" charset="0"/>
              </a:defRPr>
            </a:lvl4pPr>
            <a:lvl5pPr marL="2057400" indent="-228600" eaLnBrk="0" hangingPunct="0">
              <a:defRPr>
                <a:solidFill>
                  <a:schemeClr val="tx1"/>
                </a:solidFill>
                <a:latin typeface="Myriad Web Pro" pitchFamily="34" charset="0"/>
              </a:defRPr>
            </a:lvl5pPr>
            <a:lvl6pPr marL="2514600" indent="-228600" eaLnBrk="0" fontAlgn="base" hangingPunct="0">
              <a:spcBef>
                <a:spcPct val="0"/>
              </a:spcBef>
              <a:spcAft>
                <a:spcPct val="0"/>
              </a:spcAft>
              <a:defRPr>
                <a:solidFill>
                  <a:schemeClr val="tx1"/>
                </a:solidFill>
                <a:latin typeface="Myriad Web Pro" pitchFamily="34" charset="0"/>
              </a:defRPr>
            </a:lvl6pPr>
            <a:lvl7pPr marL="2971800" indent="-228600" eaLnBrk="0" fontAlgn="base" hangingPunct="0">
              <a:spcBef>
                <a:spcPct val="0"/>
              </a:spcBef>
              <a:spcAft>
                <a:spcPct val="0"/>
              </a:spcAft>
              <a:defRPr>
                <a:solidFill>
                  <a:schemeClr val="tx1"/>
                </a:solidFill>
                <a:latin typeface="Myriad Web Pro" pitchFamily="34" charset="0"/>
              </a:defRPr>
            </a:lvl7pPr>
            <a:lvl8pPr marL="3429000" indent="-228600" eaLnBrk="0" fontAlgn="base" hangingPunct="0">
              <a:spcBef>
                <a:spcPct val="0"/>
              </a:spcBef>
              <a:spcAft>
                <a:spcPct val="0"/>
              </a:spcAft>
              <a:defRPr>
                <a:solidFill>
                  <a:schemeClr val="tx1"/>
                </a:solidFill>
                <a:latin typeface="Myriad Web Pro" pitchFamily="34" charset="0"/>
              </a:defRPr>
            </a:lvl8pPr>
            <a:lvl9pPr marL="3886200" indent="-228600" eaLnBrk="0" fontAlgn="base" hangingPunct="0">
              <a:spcBef>
                <a:spcPct val="0"/>
              </a:spcBef>
              <a:spcAft>
                <a:spcPct val="0"/>
              </a:spcAft>
              <a:defRPr>
                <a:solidFill>
                  <a:schemeClr val="tx1"/>
                </a:solidFill>
                <a:latin typeface="Myriad Web Pro" pitchFamily="34" charset="0"/>
              </a:defRPr>
            </a:lvl9pPr>
          </a:lstStyle>
          <a:p>
            <a:pPr marL="88900" lvl="1" indent="0" eaLnBrk="1" hangingPunct="1">
              <a:spcBef>
                <a:spcPts val="600"/>
              </a:spcBef>
              <a:spcAft>
                <a:spcPts val="0"/>
              </a:spcAft>
              <a:defRPr/>
            </a:pPr>
            <a:r>
              <a:rPr lang="de-DE" dirty="0">
                <a:solidFill>
                  <a:srgbClr val="000000"/>
                </a:solidFill>
                <a:latin typeface="Calibri" pitchFamily="34" charset="0"/>
                <a:cs typeface="Arial" pitchFamily="34" charset="0"/>
              </a:rPr>
              <a:t>Individuelle Rückmeldungen </a:t>
            </a:r>
            <a:br>
              <a:rPr lang="de-DE" dirty="0">
                <a:solidFill>
                  <a:srgbClr val="000000"/>
                </a:solidFill>
                <a:latin typeface="Calibri" pitchFamily="34" charset="0"/>
                <a:cs typeface="Arial" pitchFamily="34" charset="0"/>
              </a:rPr>
            </a:br>
            <a:r>
              <a:rPr lang="de-DE" dirty="0">
                <a:solidFill>
                  <a:srgbClr val="000000"/>
                </a:solidFill>
                <a:latin typeface="Calibri" pitchFamily="34" charset="0"/>
                <a:cs typeface="Arial" pitchFamily="34" charset="0"/>
              </a:rPr>
              <a:t>zu Aspekten des eigenen beruflichen Handelns einholen.</a:t>
            </a:r>
          </a:p>
          <a:p>
            <a:pPr marL="431800" lvl="1" indent="-342900" eaLnBrk="1" hangingPunct="1">
              <a:spcBef>
                <a:spcPts val="600"/>
              </a:spcBef>
              <a:spcAft>
                <a:spcPts val="0"/>
              </a:spcAft>
              <a:buFontTx/>
              <a:buBlip>
                <a:blip r:embed="rId2"/>
              </a:buBlip>
              <a:defRPr/>
            </a:pPr>
            <a:r>
              <a:rPr lang="de-DE" dirty="0">
                <a:solidFill>
                  <a:srgbClr val="000000"/>
                </a:solidFill>
                <a:latin typeface="Calibri" pitchFamily="34" charset="0"/>
                <a:cs typeface="Arial" pitchFamily="34" charset="0"/>
              </a:rPr>
              <a:t>Lehrkräfte</a:t>
            </a:r>
          </a:p>
          <a:p>
            <a:pPr marL="431800" lvl="1" indent="-342900" eaLnBrk="1" hangingPunct="1">
              <a:spcBef>
                <a:spcPts val="600"/>
              </a:spcBef>
              <a:spcAft>
                <a:spcPts val="0"/>
              </a:spcAft>
              <a:buFontTx/>
              <a:buBlip>
                <a:blip r:embed="rId2"/>
              </a:buBlip>
              <a:defRPr/>
            </a:pPr>
            <a:r>
              <a:rPr lang="de-DE" dirty="0">
                <a:solidFill>
                  <a:srgbClr val="000000"/>
                </a:solidFill>
                <a:latin typeface="Calibri" pitchFamily="34" charset="0"/>
                <a:cs typeface="Arial" pitchFamily="34" charset="0"/>
              </a:rPr>
              <a:t>Schulleitungen</a:t>
            </a:r>
          </a:p>
          <a:p>
            <a:pPr marL="431800" lvl="1" indent="-342900" eaLnBrk="1" hangingPunct="1">
              <a:spcBef>
                <a:spcPts val="600"/>
              </a:spcBef>
              <a:spcAft>
                <a:spcPts val="0"/>
              </a:spcAft>
              <a:buFontTx/>
              <a:buBlip>
                <a:blip r:embed="rId2"/>
              </a:buBlip>
              <a:defRPr/>
            </a:pPr>
            <a:r>
              <a:rPr lang="de-DE" dirty="0">
                <a:solidFill>
                  <a:srgbClr val="000000"/>
                </a:solidFill>
                <a:latin typeface="Calibri" pitchFamily="34" charset="0"/>
                <a:cs typeface="Arial" pitchFamily="34" charset="0"/>
              </a:rPr>
              <a:t>Schulaufsicht</a:t>
            </a:r>
          </a:p>
          <a:p>
            <a:pPr marL="431800" lvl="1" indent="-342900" eaLnBrk="1" hangingPunct="1">
              <a:spcBef>
                <a:spcPts val="600"/>
              </a:spcBef>
              <a:spcAft>
                <a:spcPts val="0"/>
              </a:spcAft>
              <a:buFontTx/>
              <a:buBlip>
                <a:blip r:embed="rId2"/>
              </a:buBlip>
              <a:defRPr/>
            </a:pPr>
            <a:r>
              <a:rPr lang="de-DE" dirty="0">
                <a:solidFill>
                  <a:srgbClr val="000000"/>
                </a:solidFill>
                <a:latin typeface="Calibri" pitchFamily="34" charset="0"/>
                <a:cs typeface="Arial" pitchFamily="34" charset="0"/>
              </a:rPr>
              <a:t>Seminarleitungen</a:t>
            </a:r>
          </a:p>
          <a:p>
            <a:pPr marL="88900" lvl="1" indent="0" eaLnBrk="1" hangingPunct="1">
              <a:spcBef>
                <a:spcPts val="600"/>
              </a:spcBef>
              <a:spcAft>
                <a:spcPts val="0"/>
              </a:spcAft>
              <a:defRPr/>
            </a:pPr>
            <a:endParaRPr lang="de-DE" dirty="0">
              <a:solidFill>
                <a:srgbClr val="000000"/>
              </a:solidFill>
              <a:latin typeface="Calibri" pitchFamily="34" charset="0"/>
              <a:cs typeface="Arial" pitchFamily="34" charset="0"/>
            </a:endParaRPr>
          </a:p>
        </p:txBody>
      </p:sp>
      <p:sp>
        <p:nvSpPr>
          <p:cNvPr id="8" name="Textfeld 7">
            <a:extLst>
              <a:ext uri="{FF2B5EF4-FFF2-40B4-BE49-F238E27FC236}">
                <a16:creationId xmlns:a16="http://schemas.microsoft.com/office/drawing/2014/main" id="{3475654C-76A1-2E31-DA7C-E039174D4D51}"/>
              </a:ext>
            </a:extLst>
          </p:cNvPr>
          <p:cNvSpPr txBox="1">
            <a:spLocks noChangeArrowheads="1"/>
          </p:cNvSpPr>
          <p:nvPr/>
        </p:nvSpPr>
        <p:spPr bwMode="auto">
          <a:xfrm>
            <a:off x="6261100" y="3441700"/>
            <a:ext cx="3708400" cy="2693988"/>
          </a:xfrm>
          <a:prstGeom prst="rect">
            <a:avLst/>
          </a:prstGeom>
          <a:solidFill>
            <a:srgbClr val="4E99BA">
              <a:alpha val="29000"/>
            </a:srgbClr>
          </a:solidFill>
          <a:ln w="12700">
            <a:solidFill>
              <a:srgbClr val="4E99BA"/>
            </a:solidFill>
          </a:ln>
        </p:spPr>
        <p:style>
          <a:lnRef idx="1">
            <a:schemeClr val="accent3"/>
          </a:lnRef>
          <a:fillRef idx="2">
            <a:schemeClr val="accent3"/>
          </a:fillRef>
          <a:effectRef idx="1">
            <a:schemeClr val="accent3"/>
          </a:effectRef>
          <a:fontRef idx="minor">
            <a:schemeClr val="dk1"/>
          </a:fontRef>
        </p:style>
        <p:txBody>
          <a:bodyPr>
            <a:spAutoFit/>
          </a:bodyPr>
          <a:lstStyle>
            <a:defPPr>
              <a:defRPr lang="de-DE"/>
            </a:defPPr>
            <a:lvl2pPr marL="88900" lvl="1" indent="0" eaLnBrk="1" hangingPunct="1">
              <a:spcBef>
                <a:spcPts val="600"/>
              </a:spcBef>
              <a:spcAft>
                <a:spcPts val="0"/>
              </a:spcAft>
              <a:defRPr sz="2000" b="1" i="1">
                <a:solidFill>
                  <a:srgbClr val="000000"/>
                </a:solidFill>
                <a:latin typeface="Calibri" pitchFamily="34" charset="0"/>
                <a:cs typeface="Arial" pitchFamily="34" charset="0"/>
              </a:defRPr>
            </a:lvl2pPr>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lvl="1">
              <a:defRPr/>
            </a:pPr>
            <a:r>
              <a:rPr lang="de-DE" sz="1800" b="0" i="0" dirty="0">
                <a:solidFill>
                  <a:schemeClr val="bg1"/>
                </a:solidFill>
              </a:rPr>
              <a:t>Verschiedene Perspektiven schulischer Akteure auf ausgewählte Aspekte von Schulqualität erfassen.</a:t>
            </a:r>
          </a:p>
          <a:p>
            <a:pPr marL="431800" lvl="1" indent="-342900">
              <a:buFontTx/>
              <a:buBlip>
                <a:blip r:embed="rId2"/>
              </a:buBlip>
              <a:defRPr/>
            </a:pPr>
            <a:r>
              <a:rPr lang="de-DE" sz="1800" b="0" i="0" dirty="0">
                <a:solidFill>
                  <a:schemeClr val="bg1"/>
                </a:solidFill>
              </a:rPr>
              <a:t>Lehrkräfte</a:t>
            </a:r>
          </a:p>
          <a:p>
            <a:pPr marL="431800" lvl="1" indent="-342900">
              <a:buFontTx/>
              <a:buBlip>
                <a:blip r:embed="rId2"/>
              </a:buBlip>
              <a:defRPr/>
            </a:pPr>
            <a:r>
              <a:rPr lang="de-DE" sz="1800" b="0" i="0" dirty="0">
                <a:solidFill>
                  <a:schemeClr val="bg1"/>
                </a:solidFill>
              </a:rPr>
              <a:t>Weiteres pädagogisches Personal </a:t>
            </a:r>
          </a:p>
          <a:p>
            <a:pPr marL="431800" lvl="1" indent="-342900">
              <a:buFontTx/>
              <a:buBlip>
                <a:blip r:embed="rId2"/>
              </a:buBlip>
              <a:defRPr/>
            </a:pPr>
            <a:r>
              <a:rPr lang="de-DE" sz="1800" b="0" i="0" dirty="0">
                <a:solidFill>
                  <a:schemeClr val="bg1"/>
                </a:solidFill>
              </a:rPr>
              <a:t>Schüler*innen</a:t>
            </a:r>
          </a:p>
          <a:p>
            <a:pPr marL="431800" lvl="1" indent="-342900">
              <a:buFontTx/>
              <a:buBlip>
                <a:blip r:embed="rId2"/>
              </a:buBlip>
              <a:defRPr/>
            </a:pPr>
            <a:r>
              <a:rPr lang="de-DE" sz="1800" b="0" i="0" dirty="0">
                <a:solidFill>
                  <a:schemeClr val="bg1"/>
                </a:solidFill>
              </a:rPr>
              <a:t>Eltern </a:t>
            </a:r>
          </a:p>
          <a:p>
            <a:pPr marL="431800" lvl="1" indent="-342900">
              <a:buFontTx/>
              <a:buBlip>
                <a:blip r:embed="rId2"/>
              </a:buBlip>
              <a:defRPr/>
            </a:pPr>
            <a:r>
              <a:rPr lang="de-DE" sz="1800" b="0" i="0">
                <a:solidFill>
                  <a:schemeClr val="bg1"/>
                </a:solidFill>
              </a:rPr>
              <a:t>Kooperationspartner</a:t>
            </a:r>
            <a:endParaRPr lang="de-DE" sz="1800" dirty="0">
              <a:solidFill>
                <a:schemeClr val="bg1"/>
              </a:solidFill>
            </a:endParaRPr>
          </a:p>
        </p:txBody>
      </p:sp>
      <p:grpSp>
        <p:nvGrpSpPr>
          <p:cNvPr id="9" name="Gruppieren 5">
            <a:extLst>
              <a:ext uri="{FF2B5EF4-FFF2-40B4-BE49-F238E27FC236}">
                <a16:creationId xmlns:a16="http://schemas.microsoft.com/office/drawing/2014/main" id="{7038303C-62BA-59D1-C5D4-F1EC8552DB7C}"/>
              </a:ext>
            </a:extLst>
          </p:cNvPr>
          <p:cNvGrpSpPr>
            <a:grpSpLocks/>
          </p:cNvGrpSpPr>
          <p:nvPr/>
        </p:nvGrpSpPr>
        <p:grpSpPr bwMode="auto">
          <a:xfrm>
            <a:off x="2222500" y="1219200"/>
            <a:ext cx="7747000" cy="1949450"/>
            <a:chOff x="569912" y="3605692"/>
            <a:chExt cx="7747000" cy="1949450"/>
          </a:xfrm>
        </p:grpSpPr>
        <p:grpSp>
          <p:nvGrpSpPr>
            <p:cNvPr id="10" name="Gruppieren 6">
              <a:extLst>
                <a:ext uri="{FF2B5EF4-FFF2-40B4-BE49-F238E27FC236}">
                  <a16:creationId xmlns:a16="http://schemas.microsoft.com/office/drawing/2014/main" id="{8DE752E9-279A-AA96-FAB8-54C6E7249B51}"/>
                </a:ext>
              </a:extLst>
            </p:cNvPr>
            <p:cNvGrpSpPr>
              <a:grpSpLocks/>
            </p:cNvGrpSpPr>
            <p:nvPr/>
          </p:nvGrpSpPr>
          <p:grpSpPr bwMode="auto">
            <a:xfrm>
              <a:off x="569912" y="3605692"/>
              <a:ext cx="7747000" cy="1949450"/>
              <a:chOff x="569913" y="1293813"/>
              <a:chExt cx="7747000" cy="1949450"/>
            </a:xfrm>
          </p:grpSpPr>
          <p:sp>
            <p:nvSpPr>
              <p:cNvPr id="15" name="Textfeld 6">
                <a:extLst>
                  <a:ext uri="{FF2B5EF4-FFF2-40B4-BE49-F238E27FC236}">
                    <a16:creationId xmlns:a16="http://schemas.microsoft.com/office/drawing/2014/main" id="{480ACD5F-07DF-8DA3-8FD2-F975ACCD68D7}"/>
                  </a:ext>
                </a:extLst>
              </p:cNvPr>
              <p:cNvSpPr txBox="1">
                <a:spLocks noChangeArrowheads="1"/>
              </p:cNvSpPr>
              <p:nvPr/>
            </p:nvSpPr>
            <p:spPr bwMode="auto">
              <a:xfrm>
                <a:off x="644525" y="1985963"/>
                <a:ext cx="28146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000">
                    <a:solidFill>
                      <a:schemeClr val="tx1"/>
                    </a:solidFill>
                    <a:latin typeface="Myriad Web Pro" panose="020B0503030403020204" pitchFamily="34" charset="0"/>
                  </a:defRPr>
                </a:lvl1pPr>
                <a:lvl2pPr marL="88900">
                  <a:spcBef>
                    <a:spcPct val="20000"/>
                  </a:spcBef>
                  <a:buChar char="–"/>
                  <a:defRPr sz="2800">
                    <a:solidFill>
                      <a:schemeClr val="tx1"/>
                    </a:solidFill>
                    <a:latin typeface="Myriad Web Pro" panose="020B0503030403020204" pitchFamily="34" charset="0"/>
                  </a:defRPr>
                </a:lvl2pPr>
                <a:lvl3pPr marL="1143000" indent="-228600">
                  <a:spcBef>
                    <a:spcPct val="20000"/>
                  </a:spcBef>
                  <a:buChar char="•"/>
                  <a:defRPr sz="2400">
                    <a:solidFill>
                      <a:schemeClr val="tx1"/>
                    </a:solidFill>
                    <a:latin typeface="Myriad Web Pro" panose="020B0503030403020204" pitchFamily="34" charset="0"/>
                  </a:defRPr>
                </a:lvl3pPr>
                <a:lvl4pPr marL="1600200" indent="-228600">
                  <a:spcBef>
                    <a:spcPct val="20000"/>
                  </a:spcBef>
                  <a:buChar char="–"/>
                  <a:defRPr sz="2000">
                    <a:solidFill>
                      <a:schemeClr val="tx1"/>
                    </a:solidFill>
                    <a:latin typeface="Myriad Web Pro" panose="020B0503030403020204" pitchFamily="34" charset="0"/>
                  </a:defRPr>
                </a:lvl4pPr>
                <a:lvl5pPr marL="2057400" indent="-228600">
                  <a:spcBef>
                    <a:spcPct val="20000"/>
                  </a:spcBef>
                  <a:buChar char="»"/>
                  <a:defRPr sz="2000">
                    <a:solidFill>
                      <a:schemeClr val="tx1"/>
                    </a:solidFill>
                    <a:latin typeface="Myriad Web Pro" panose="020B0503030403020204" pitchFamily="34" charset="0"/>
                  </a:defRPr>
                </a:lvl5pPr>
                <a:lvl6pPr marL="2514600" indent="-228600" eaLnBrk="0" fontAlgn="base" hangingPunct="0">
                  <a:spcBef>
                    <a:spcPct val="20000"/>
                  </a:spcBef>
                  <a:spcAft>
                    <a:spcPct val="0"/>
                  </a:spcAft>
                  <a:buChar char="»"/>
                  <a:defRPr sz="2000">
                    <a:solidFill>
                      <a:schemeClr val="tx1"/>
                    </a:solidFill>
                    <a:latin typeface="Myriad Web Pro" panose="020B0503030403020204" pitchFamily="34" charset="0"/>
                  </a:defRPr>
                </a:lvl6pPr>
                <a:lvl7pPr marL="2971800" indent="-228600" eaLnBrk="0" fontAlgn="base" hangingPunct="0">
                  <a:spcBef>
                    <a:spcPct val="20000"/>
                  </a:spcBef>
                  <a:spcAft>
                    <a:spcPct val="0"/>
                  </a:spcAft>
                  <a:buChar char="»"/>
                  <a:defRPr sz="2000">
                    <a:solidFill>
                      <a:schemeClr val="tx1"/>
                    </a:solidFill>
                    <a:latin typeface="Myriad Web Pro" panose="020B0503030403020204" pitchFamily="34" charset="0"/>
                  </a:defRPr>
                </a:lvl7pPr>
                <a:lvl8pPr marL="3429000" indent="-228600" eaLnBrk="0" fontAlgn="base" hangingPunct="0">
                  <a:spcBef>
                    <a:spcPct val="20000"/>
                  </a:spcBef>
                  <a:spcAft>
                    <a:spcPct val="0"/>
                  </a:spcAft>
                  <a:buChar char="»"/>
                  <a:defRPr sz="2000">
                    <a:solidFill>
                      <a:schemeClr val="tx1"/>
                    </a:solidFill>
                    <a:latin typeface="Myriad Web Pro" panose="020B0503030403020204" pitchFamily="34" charset="0"/>
                  </a:defRPr>
                </a:lvl8pPr>
                <a:lvl9pPr marL="3886200" indent="-228600" eaLnBrk="0" fontAlgn="base" hangingPunct="0">
                  <a:spcBef>
                    <a:spcPct val="20000"/>
                  </a:spcBef>
                  <a:spcAft>
                    <a:spcPct val="0"/>
                  </a:spcAft>
                  <a:buChar char="»"/>
                  <a:defRPr sz="2000">
                    <a:solidFill>
                      <a:schemeClr val="tx1"/>
                    </a:solidFill>
                    <a:latin typeface="Myriad Web Pro" panose="020B0503030403020204" pitchFamily="34" charset="0"/>
                  </a:defRPr>
                </a:lvl9pPr>
              </a:lstStyle>
              <a:p>
                <a:pPr lvl="1" eaLnBrk="1" hangingPunct="1">
                  <a:spcBef>
                    <a:spcPts val="600"/>
                  </a:spcBef>
                  <a:buFontTx/>
                  <a:buNone/>
                </a:pPr>
                <a:r>
                  <a:rPr lang="de-DE" altLang="de-DE" sz="2000" dirty="0">
                    <a:solidFill>
                      <a:srgbClr val="00B050"/>
                    </a:solidFill>
                    <a:latin typeface="Calibri" panose="020F0502020204030204" pitchFamily="34" charset="0"/>
                  </a:rPr>
                  <a:t>… eigene </a:t>
                </a:r>
                <a:r>
                  <a:rPr lang="de-DE" altLang="de-DE" sz="2000" dirty="0">
                    <a:solidFill>
                      <a:srgbClr val="000000"/>
                    </a:solidFill>
                    <a:latin typeface="Calibri" panose="020F0502020204030204" pitchFamily="34" charset="0"/>
                  </a:rPr>
                  <a:t>professionelle Weiterentwicklung:</a:t>
                </a:r>
              </a:p>
            </p:txBody>
          </p:sp>
          <p:sp>
            <p:nvSpPr>
              <p:cNvPr id="16" name="Textfeld 7">
                <a:extLst>
                  <a:ext uri="{FF2B5EF4-FFF2-40B4-BE49-F238E27FC236}">
                    <a16:creationId xmlns:a16="http://schemas.microsoft.com/office/drawing/2014/main" id="{DAB632DF-0A70-E3FB-8755-5E429EF86068}"/>
                  </a:ext>
                </a:extLst>
              </p:cNvPr>
              <p:cNvSpPr txBox="1">
                <a:spLocks noChangeArrowheads="1"/>
              </p:cNvSpPr>
              <p:nvPr/>
            </p:nvSpPr>
            <p:spPr bwMode="auto">
              <a:xfrm>
                <a:off x="4685132" y="2012950"/>
                <a:ext cx="31829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000">
                    <a:solidFill>
                      <a:schemeClr val="tx1"/>
                    </a:solidFill>
                    <a:latin typeface="Myriad Web Pro" panose="020B0503030403020204" pitchFamily="34" charset="0"/>
                  </a:defRPr>
                </a:lvl1pPr>
                <a:lvl2pPr marL="88900">
                  <a:spcBef>
                    <a:spcPct val="20000"/>
                  </a:spcBef>
                  <a:buChar char="–"/>
                  <a:defRPr sz="2800">
                    <a:solidFill>
                      <a:schemeClr val="tx1"/>
                    </a:solidFill>
                    <a:latin typeface="Myriad Web Pro" panose="020B0503030403020204" pitchFamily="34" charset="0"/>
                  </a:defRPr>
                </a:lvl2pPr>
                <a:lvl3pPr marL="1143000" indent="-228600">
                  <a:spcBef>
                    <a:spcPct val="20000"/>
                  </a:spcBef>
                  <a:buChar char="•"/>
                  <a:defRPr sz="2400">
                    <a:solidFill>
                      <a:schemeClr val="tx1"/>
                    </a:solidFill>
                    <a:latin typeface="Myriad Web Pro" panose="020B0503030403020204" pitchFamily="34" charset="0"/>
                  </a:defRPr>
                </a:lvl3pPr>
                <a:lvl4pPr marL="1600200" indent="-228600">
                  <a:spcBef>
                    <a:spcPct val="20000"/>
                  </a:spcBef>
                  <a:buChar char="–"/>
                  <a:defRPr sz="2000">
                    <a:solidFill>
                      <a:schemeClr val="tx1"/>
                    </a:solidFill>
                    <a:latin typeface="Myriad Web Pro" panose="020B0503030403020204" pitchFamily="34" charset="0"/>
                  </a:defRPr>
                </a:lvl4pPr>
                <a:lvl5pPr marL="2057400" indent="-228600">
                  <a:spcBef>
                    <a:spcPct val="20000"/>
                  </a:spcBef>
                  <a:buChar char="»"/>
                  <a:defRPr sz="2000">
                    <a:solidFill>
                      <a:schemeClr val="tx1"/>
                    </a:solidFill>
                    <a:latin typeface="Myriad Web Pro" panose="020B0503030403020204" pitchFamily="34" charset="0"/>
                  </a:defRPr>
                </a:lvl5pPr>
                <a:lvl6pPr marL="2514600" indent="-228600" eaLnBrk="0" fontAlgn="base" hangingPunct="0">
                  <a:spcBef>
                    <a:spcPct val="20000"/>
                  </a:spcBef>
                  <a:spcAft>
                    <a:spcPct val="0"/>
                  </a:spcAft>
                  <a:buChar char="»"/>
                  <a:defRPr sz="2000">
                    <a:solidFill>
                      <a:schemeClr val="tx1"/>
                    </a:solidFill>
                    <a:latin typeface="Myriad Web Pro" panose="020B0503030403020204" pitchFamily="34" charset="0"/>
                  </a:defRPr>
                </a:lvl6pPr>
                <a:lvl7pPr marL="2971800" indent="-228600" eaLnBrk="0" fontAlgn="base" hangingPunct="0">
                  <a:spcBef>
                    <a:spcPct val="20000"/>
                  </a:spcBef>
                  <a:spcAft>
                    <a:spcPct val="0"/>
                  </a:spcAft>
                  <a:buChar char="»"/>
                  <a:defRPr sz="2000">
                    <a:solidFill>
                      <a:schemeClr val="tx1"/>
                    </a:solidFill>
                    <a:latin typeface="Myriad Web Pro" panose="020B0503030403020204" pitchFamily="34" charset="0"/>
                  </a:defRPr>
                </a:lvl7pPr>
                <a:lvl8pPr marL="3429000" indent="-228600" eaLnBrk="0" fontAlgn="base" hangingPunct="0">
                  <a:spcBef>
                    <a:spcPct val="20000"/>
                  </a:spcBef>
                  <a:spcAft>
                    <a:spcPct val="0"/>
                  </a:spcAft>
                  <a:buChar char="»"/>
                  <a:defRPr sz="2000">
                    <a:solidFill>
                      <a:schemeClr val="tx1"/>
                    </a:solidFill>
                    <a:latin typeface="Myriad Web Pro" panose="020B0503030403020204" pitchFamily="34" charset="0"/>
                  </a:defRPr>
                </a:lvl8pPr>
                <a:lvl9pPr marL="3886200" indent="-228600" eaLnBrk="0" fontAlgn="base" hangingPunct="0">
                  <a:spcBef>
                    <a:spcPct val="20000"/>
                  </a:spcBef>
                  <a:spcAft>
                    <a:spcPct val="0"/>
                  </a:spcAft>
                  <a:buChar char="»"/>
                  <a:defRPr sz="2000">
                    <a:solidFill>
                      <a:schemeClr val="tx1"/>
                    </a:solidFill>
                    <a:latin typeface="Myriad Web Pro" panose="020B0503030403020204" pitchFamily="34" charset="0"/>
                  </a:defRPr>
                </a:lvl9pPr>
              </a:lstStyle>
              <a:p>
                <a:pPr lvl="1" eaLnBrk="1" hangingPunct="1">
                  <a:spcBef>
                    <a:spcPts val="600"/>
                  </a:spcBef>
                  <a:buFontTx/>
                  <a:buNone/>
                </a:pPr>
                <a:r>
                  <a:rPr lang="de-DE" altLang="de-DE" sz="2000" dirty="0">
                    <a:solidFill>
                      <a:schemeClr val="bg1"/>
                    </a:solidFill>
                    <a:latin typeface="Calibri" panose="020F0502020204030204" pitchFamily="34" charset="0"/>
                    <a:cs typeface="Arial" panose="020B0604020202020204" pitchFamily="34" charset="0"/>
                  </a:rPr>
                  <a:t>… Qualitätsentwicklung der </a:t>
                </a:r>
                <a:br>
                  <a:rPr lang="de-DE" altLang="de-DE" sz="2000" dirty="0">
                    <a:solidFill>
                      <a:schemeClr val="bg1"/>
                    </a:solidFill>
                    <a:latin typeface="Calibri" panose="020F0502020204030204" pitchFamily="34" charset="0"/>
                    <a:cs typeface="Arial" panose="020B0604020202020204" pitchFamily="34" charset="0"/>
                  </a:rPr>
                </a:br>
                <a:r>
                  <a:rPr lang="de-DE" altLang="de-DE" sz="2000" dirty="0">
                    <a:solidFill>
                      <a:schemeClr val="bg1"/>
                    </a:solidFill>
                    <a:latin typeface="Calibri" panose="020F0502020204030204" pitchFamily="34" charset="0"/>
                    <a:cs typeface="Arial" panose="020B0604020202020204" pitchFamily="34" charset="0"/>
                  </a:rPr>
                  <a:t>gesamten </a:t>
                </a:r>
                <a:r>
                  <a:rPr lang="de-DE" altLang="de-DE" sz="2000" dirty="0">
                    <a:solidFill>
                      <a:srgbClr val="00B050"/>
                    </a:solidFill>
                    <a:latin typeface="Calibri" panose="020F0502020204030204" pitchFamily="34" charset="0"/>
                  </a:rPr>
                  <a:t>Schule:</a:t>
                </a:r>
              </a:p>
            </p:txBody>
          </p:sp>
          <p:sp>
            <p:nvSpPr>
              <p:cNvPr id="17" name="Textfeld 15">
                <a:extLst>
                  <a:ext uri="{FF2B5EF4-FFF2-40B4-BE49-F238E27FC236}">
                    <a16:creationId xmlns:a16="http://schemas.microsoft.com/office/drawing/2014/main" id="{91ECB980-64EC-FE58-4A09-1161E3594B1D}"/>
                  </a:ext>
                </a:extLst>
              </p:cNvPr>
              <p:cNvSpPr txBox="1">
                <a:spLocks noChangeArrowheads="1"/>
              </p:cNvSpPr>
              <p:nvPr/>
            </p:nvSpPr>
            <p:spPr bwMode="auto">
              <a:xfrm>
                <a:off x="2781300" y="1293813"/>
                <a:ext cx="3062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Myriad Web Pro" panose="020B0503030403020204" pitchFamily="34" charset="0"/>
                  </a:defRPr>
                </a:lvl1pPr>
                <a:lvl2pPr marL="742950" indent="-285750">
                  <a:spcBef>
                    <a:spcPct val="20000"/>
                  </a:spcBef>
                  <a:buChar char="–"/>
                  <a:defRPr sz="2800">
                    <a:solidFill>
                      <a:schemeClr val="tx1"/>
                    </a:solidFill>
                    <a:latin typeface="Myriad Web Pro" panose="020B0503030403020204" pitchFamily="34" charset="0"/>
                  </a:defRPr>
                </a:lvl2pPr>
                <a:lvl3pPr marL="1143000" indent="-228600">
                  <a:spcBef>
                    <a:spcPct val="20000"/>
                  </a:spcBef>
                  <a:buChar char="•"/>
                  <a:defRPr sz="2400">
                    <a:solidFill>
                      <a:schemeClr val="tx1"/>
                    </a:solidFill>
                    <a:latin typeface="Myriad Web Pro" panose="020B0503030403020204" pitchFamily="34" charset="0"/>
                  </a:defRPr>
                </a:lvl3pPr>
                <a:lvl4pPr marL="1600200" indent="-228600">
                  <a:spcBef>
                    <a:spcPct val="20000"/>
                  </a:spcBef>
                  <a:buChar char="–"/>
                  <a:defRPr sz="2000">
                    <a:solidFill>
                      <a:schemeClr val="tx1"/>
                    </a:solidFill>
                    <a:latin typeface="Myriad Web Pro" panose="020B0503030403020204" pitchFamily="34" charset="0"/>
                  </a:defRPr>
                </a:lvl4pPr>
                <a:lvl5pPr marL="2057400" indent="-228600">
                  <a:spcBef>
                    <a:spcPct val="20000"/>
                  </a:spcBef>
                  <a:buChar char="»"/>
                  <a:defRPr sz="2000">
                    <a:solidFill>
                      <a:schemeClr val="tx1"/>
                    </a:solidFill>
                    <a:latin typeface="Myriad Web Pro" panose="020B0503030403020204" pitchFamily="34" charset="0"/>
                  </a:defRPr>
                </a:lvl5pPr>
                <a:lvl6pPr marL="2514600" indent="-228600" eaLnBrk="0" fontAlgn="base" hangingPunct="0">
                  <a:spcBef>
                    <a:spcPct val="20000"/>
                  </a:spcBef>
                  <a:spcAft>
                    <a:spcPct val="0"/>
                  </a:spcAft>
                  <a:buChar char="»"/>
                  <a:defRPr sz="2000">
                    <a:solidFill>
                      <a:schemeClr val="tx1"/>
                    </a:solidFill>
                    <a:latin typeface="Myriad Web Pro" panose="020B0503030403020204" pitchFamily="34" charset="0"/>
                  </a:defRPr>
                </a:lvl6pPr>
                <a:lvl7pPr marL="2971800" indent="-228600" eaLnBrk="0" fontAlgn="base" hangingPunct="0">
                  <a:spcBef>
                    <a:spcPct val="20000"/>
                  </a:spcBef>
                  <a:spcAft>
                    <a:spcPct val="0"/>
                  </a:spcAft>
                  <a:buChar char="»"/>
                  <a:defRPr sz="2000">
                    <a:solidFill>
                      <a:schemeClr val="tx1"/>
                    </a:solidFill>
                    <a:latin typeface="Myriad Web Pro" panose="020B0503030403020204" pitchFamily="34" charset="0"/>
                  </a:defRPr>
                </a:lvl7pPr>
                <a:lvl8pPr marL="3429000" indent="-228600" eaLnBrk="0" fontAlgn="base" hangingPunct="0">
                  <a:spcBef>
                    <a:spcPct val="20000"/>
                  </a:spcBef>
                  <a:spcAft>
                    <a:spcPct val="0"/>
                  </a:spcAft>
                  <a:buChar char="»"/>
                  <a:defRPr sz="2000">
                    <a:solidFill>
                      <a:schemeClr val="tx1"/>
                    </a:solidFill>
                    <a:latin typeface="Myriad Web Pro" panose="020B0503030403020204" pitchFamily="34" charset="0"/>
                  </a:defRPr>
                </a:lvl8pPr>
                <a:lvl9pPr marL="3886200" indent="-228600" eaLnBrk="0" fontAlgn="base" hangingPunct="0">
                  <a:spcBef>
                    <a:spcPct val="20000"/>
                  </a:spcBef>
                  <a:spcAft>
                    <a:spcPct val="0"/>
                  </a:spcAft>
                  <a:buChar char="»"/>
                  <a:defRPr sz="2000">
                    <a:solidFill>
                      <a:schemeClr val="tx1"/>
                    </a:solidFill>
                    <a:latin typeface="Myriad Web Pro" panose="020B0503030403020204" pitchFamily="34" charset="0"/>
                  </a:defRPr>
                </a:lvl9pPr>
              </a:lstStyle>
              <a:p>
                <a:pPr>
                  <a:spcBef>
                    <a:spcPct val="0"/>
                  </a:spcBef>
                  <a:buFontTx/>
                  <a:buNone/>
                </a:pPr>
                <a:r>
                  <a:rPr lang="de-DE" altLang="de-DE" sz="2400" b="1" dirty="0">
                    <a:solidFill>
                      <a:srgbClr val="000000"/>
                    </a:solidFill>
                  </a:rPr>
                  <a:t>Instrument für die …</a:t>
                </a:r>
              </a:p>
            </p:txBody>
          </p:sp>
          <p:cxnSp>
            <p:nvCxnSpPr>
              <p:cNvPr id="18" name="Gerader Verbinder 17">
                <a:extLst>
                  <a:ext uri="{FF2B5EF4-FFF2-40B4-BE49-F238E27FC236}">
                    <a16:creationId xmlns:a16="http://schemas.microsoft.com/office/drawing/2014/main" id="{8AF3FBB9-87D5-F9AA-576E-06AF6962F25F}"/>
                  </a:ext>
                </a:extLst>
              </p:cNvPr>
              <p:cNvCxnSpPr/>
              <p:nvPr/>
            </p:nvCxnSpPr>
            <p:spPr>
              <a:xfrm>
                <a:off x="1585913" y="1498601"/>
                <a:ext cx="974725" cy="0"/>
              </a:xfrm>
              <a:prstGeom prst="line">
                <a:avLst/>
              </a:prstGeom>
              <a:ln>
                <a:solidFill>
                  <a:srgbClr val="A61B1E"/>
                </a:solidFill>
              </a:ln>
            </p:spPr>
            <p:style>
              <a:lnRef idx="2">
                <a:schemeClr val="dk1"/>
              </a:lnRef>
              <a:fillRef idx="0">
                <a:schemeClr val="dk1"/>
              </a:fillRef>
              <a:effectRef idx="1">
                <a:schemeClr val="dk1"/>
              </a:effectRef>
              <a:fontRef idx="minor">
                <a:schemeClr val="tx1"/>
              </a:fontRef>
            </p:style>
          </p:cxnSp>
          <p:cxnSp>
            <p:nvCxnSpPr>
              <p:cNvPr id="19" name="Gerader Verbinder 18">
                <a:extLst>
                  <a:ext uri="{FF2B5EF4-FFF2-40B4-BE49-F238E27FC236}">
                    <a16:creationId xmlns:a16="http://schemas.microsoft.com/office/drawing/2014/main" id="{3E2A1B0A-CF46-32AF-4170-9D27AF3610D9}"/>
                  </a:ext>
                </a:extLst>
              </p:cNvPr>
              <p:cNvCxnSpPr/>
              <p:nvPr/>
            </p:nvCxnSpPr>
            <p:spPr>
              <a:xfrm>
                <a:off x="5959476" y="1498601"/>
                <a:ext cx="976312" cy="0"/>
              </a:xfrm>
              <a:prstGeom prst="line">
                <a:avLst/>
              </a:prstGeom>
              <a:ln>
                <a:solidFill>
                  <a:srgbClr val="A61B1E"/>
                </a:solidFill>
              </a:ln>
            </p:spPr>
            <p:style>
              <a:lnRef idx="2">
                <a:schemeClr val="dk1"/>
              </a:lnRef>
              <a:fillRef idx="0">
                <a:schemeClr val="dk1"/>
              </a:fillRef>
              <a:effectRef idx="1">
                <a:schemeClr val="dk1"/>
              </a:effectRef>
              <a:fontRef idx="minor">
                <a:schemeClr val="tx1"/>
              </a:fontRef>
            </p:style>
          </p:cxnSp>
          <p:sp>
            <p:nvSpPr>
              <p:cNvPr id="20" name="Rechteck 19">
                <a:extLst>
                  <a:ext uri="{FF2B5EF4-FFF2-40B4-BE49-F238E27FC236}">
                    <a16:creationId xmlns:a16="http://schemas.microsoft.com/office/drawing/2014/main" id="{8387CBAC-F370-4D7E-C6D9-448D00FDFEDF}"/>
                  </a:ext>
                </a:extLst>
              </p:cNvPr>
              <p:cNvSpPr/>
              <p:nvPr/>
            </p:nvSpPr>
            <p:spPr>
              <a:xfrm>
                <a:off x="569913" y="1985963"/>
                <a:ext cx="3708400" cy="1257300"/>
              </a:xfrm>
              <a:prstGeom prst="rect">
                <a:avLst/>
              </a:prstGeom>
              <a:noFill/>
              <a:ln w="47625" cmpd="sng">
                <a:solidFill>
                  <a:srgbClr val="4E99B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endParaRPr>
              </a:p>
            </p:txBody>
          </p:sp>
          <p:sp>
            <p:nvSpPr>
              <p:cNvPr id="21" name="Rechteck 20">
                <a:extLst>
                  <a:ext uri="{FF2B5EF4-FFF2-40B4-BE49-F238E27FC236}">
                    <a16:creationId xmlns:a16="http://schemas.microsoft.com/office/drawing/2014/main" id="{74D62213-771D-1E0F-1D8F-2655C047BA2D}"/>
                  </a:ext>
                </a:extLst>
              </p:cNvPr>
              <p:cNvSpPr/>
              <p:nvPr/>
            </p:nvSpPr>
            <p:spPr>
              <a:xfrm>
                <a:off x="4608513" y="1985963"/>
                <a:ext cx="3708400" cy="1257300"/>
              </a:xfrm>
              <a:prstGeom prst="rect">
                <a:avLst/>
              </a:prstGeom>
              <a:noFill/>
              <a:ln w="47625" cmpd="sng">
                <a:solidFill>
                  <a:srgbClr val="4E99B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rgbClr val="FFFFFF"/>
                  </a:solidFill>
                </a:endParaRPr>
              </a:p>
            </p:txBody>
          </p:sp>
        </p:grpSp>
        <p:cxnSp>
          <p:nvCxnSpPr>
            <p:cNvPr id="11" name="Gerade Verbindung mit Pfeil 10">
              <a:extLst>
                <a:ext uri="{FF2B5EF4-FFF2-40B4-BE49-F238E27FC236}">
                  <a16:creationId xmlns:a16="http://schemas.microsoft.com/office/drawing/2014/main" id="{13692032-CC07-42C7-93DC-34FB667EA96A}"/>
                </a:ext>
              </a:extLst>
            </p:cNvPr>
            <p:cNvCxnSpPr/>
            <p:nvPr/>
          </p:nvCxnSpPr>
          <p:spPr>
            <a:xfrm>
              <a:off x="1592262" y="3810480"/>
              <a:ext cx="0" cy="468312"/>
            </a:xfrm>
            <a:prstGeom prst="straightConnector1">
              <a:avLst/>
            </a:prstGeom>
            <a:ln>
              <a:solidFill>
                <a:srgbClr val="A61B1E"/>
              </a:solidFill>
              <a:tailEnd type="triangle"/>
            </a:ln>
          </p:spPr>
          <p:style>
            <a:lnRef idx="2">
              <a:schemeClr val="dk1"/>
            </a:lnRef>
            <a:fillRef idx="0">
              <a:schemeClr val="dk1"/>
            </a:fillRef>
            <a:effectRef idx="1">
              <a:schemeClr val="dk1"/>
            </a:effectRef>
            <a:fontRef idx="minor">
              <a:schemeClr val="tx1"/>
            </a:fontRef>
          </p:style>
        </p:cxnSp>
        <p:cxnSp>
          <p:nvCxnSpPr>
            <p:cNvPr id="12" name="Gerade Verbindung mit Pfeil 11">
              <a:extLst>
                <a:ext uri="{FF2B5EF4-FFF2-40B4-BE49-F238E27FC236}">
                  <a16:creationId xmlns:a16="http://schemas.microsoft.com/office/drawing/2014/main" id="{5C42C349-DA2D-CE01-644F-8203E69F52B2}"/>
                </a:ext>
              </a:extLst>
            </p:cNvPr>
            <p:cNvCxnSpPr/>
            <p:nvPr/>
          </p:nvCxnSpPr>
          <p:spPr>
            <a:xfrm>
              <a:off x="6946900" y="3810480"/>
              <a:ext cx="0" cy="469900"/>
            </a:xfrm>
            <a:prstGeom prst="straightConnector1">
              <a:avLst/>
            </a:prstGeom>
            <a:ln>
              <a:solidFill>
                <a:srgbClr val="A61B1E"/>
              </a:solidFill>
              <a:tailEnd type="triangle"/>
            </a:ln>
          </p:spPr>
          <p:style>
            <a:lnRef idx="2">
              <a:schemeClr val="dk1"/>
            </a:lnRef>
            <a:fillRef idx="0">
              <a:schemeClr val="dk1"/>
            </a:fillRef>
            <a:effectRef idx="1">
              <a:schemeClr val="dk1"/>
            </a:effectRef>
            <a:fontRef idx="minor">
              <a:schemeClr val="tx1"/>
            </a:fontRef>
          </p:style>
        </p:cxnSp>
        <p:sp>
          <p:nvSpPr>
            <p:cNvPr id="13" name="Textfeld 12">
              <a:extLst>
                <a:ext uri="{FF2B5EF4-FFF2-40B4-BE49-F238E27FC236}">
                  <a16:creationId xmlns:a16="http://schemas.microsoft.com/office/drawing/2014/main" id="{D4CD47DF-F773-034E-AB34-1046EB8E4D3A}"/>
                </a:ext>
              </a:extLst>
            </p:cNvPr>
            <p:cNvSpPr txBox="1"/>
            <p:nvPr/>
          </p:nvSpPr>
          <p:spPr>
            <a:xfrm>
              <a:off x="1304132" y="5032854"/>
              <a:ext cx="2233612" cy="430212"/>
            </a:xfrm>
            <a:prstGeom prst="rect">
              <a:avLst/>
            </a:prstGeom>
            <a:noFill/>
          </p:spPr>
          <p:txBody>
            <a:bodyPr>
              <a:spAutoFit/>
            </a:bodyPr>
            <a:lstStyle/>
            <a:p>
              <a:pPr algn="ctr">
                <a:defRPr/>
              </a:pPr>
              <a:r>
                <a:rPr lang="de-DE" sz="2200" dirty="0">
                  <a:ln w="0"/>
                  <a:solidFill>
                    <a:srgbClr val="2E8AB8"/>
                  </a:solidFill>
                  <a:effectLst>
                    <a:outerShdw blurRad="38100" dist="19050" dir="2700000" algn="tl" rotWithShape="0">
                      <a:schemeClr val="dk1">
                        <a:alpha val="40000"/>
                      </a:schemeClr>
                    </a:outerShdw>
                  </a:effectLst>
                </a:rPr>
                <a:t>SEP-Klassik</a:t>
              </a:r>
            </a:p>
          </p:txBody>
        </p:sp>
        <p:sp>
          <p:nvSpPr>
            <p:cNvPr id="14" name="Textfeld 13">
              <a:extLst>
                <a:ext uri="{FF2B5EF4-FFF2-40B4-BE49-F238E27FC236}">
                  <a16:creationId xmlns:a16="http://schemas.microsoft.com/office/drawing/2014/main" id="{321094E7-2C03-9F28-A40F-C9F1F45D315A}"/>
                </a:ext>
              </a:extLst>
            </p:cNvPr>
            <p:cNvSpPr txBox="1"/>
            <p:nvPr/>
          </p:nvSpPr>
          <p:spPr>
            <a:xfrm>
              <a:off x="5330825" y="4999517"/>
              <a:ext cx="2233612" cy="431800"/>
            </a:xfrm>
            <a:prstGeom prst="rect">
              <a:avLst/>
            </a:prstGeom>
            <a:noFill/>
          </p:spPr>
          <p:txBody>
            <a:bodyPr>
              <a:spAutoFit/>
            </a:bodyPr>
            <a:lstStyle/>
            <a:p>
              <a:pPr algn="ctr">
                <a:defRPr/>
              </a:pPr>
              <a:r>
                <a:rPr lang="de-DE" sz="2200" dirty="0">
                  <a:ln w="0"/>
                  <a:solidFill>
                    <a:srgbClr val="2E8AB8"/>
                  </a:solidFill>
                  <a:effectLst>
                    <a:outerShdw blurRad="38100" dist="19050" dir="2700000" algn="tl" rotWithShape="0">
                      <a:schemeClr val="dk1">
                        <a:alpha val="40000"/>
                      </a:schemeClr>
                    </a:outerShdw>
                  </a:effectLst>
                </a:rPr>
                <a:t>SEP-SCHULE</a:t>
              </a:r>
            </a:p>
          </p:txBody>
        </p:sp>
      </p:grpSp>
    </p:spTree>
    <p:extLst>
      <p:ext uri="{BB962C8B-B14F-4D97-AF65-F5344CB8AC3E}">
        <p14:creationId xmlns:p14="http://schemas.microsoft.com/office/powerpoint/2010/main" val="3533174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61C8E7-D4AB-2BE7-9BFF-E479A038FF74}"/>
              </a:ext>
            </a:extLst>
          </p:cNvPr>
          <p:cNvSpPr>
            <a:spLocks noGrp="1"/>
          </p:cNvSpPr>
          <p:nvPr>
            <p:ph type="title"/>
          </p:nvPr>
        </p:nvSpPr>
        <p:spPr/>
        <p:txBody>
          <a:bodyPr/>
          <a:lstStyle/>
          <a:p>
            <a:r>
              <a:rPr lang="de-DE" dirty="0"/>
              <a:t>Module</a:t>
            </a:r>
          </a:p>
        </p:txBody>
      </p:sp>
      <p:sp>
        <p:nvSpPr>
          <p:cNvPr id="5" name="Fußzeilenplatzhalter 4">
            <a:extLst>
              <a:ext uri="{FF2B5EF4-FFF2-40B4-BE49-F238E27FC236}">
                <a16:creationId xmlns:a16="http://schemas.microsoft.com/office/drawing/2014/main" id="{B4445380-1E98-5162-58C1-492B46B2652B}"/>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064D6A50-1E9B-A98D-8EF4-330312B30AEE}"/>
              </a:ext>
            </a:extLst>
          </p:cNvPr>
          <p:cNvSpPr>
            <a:spLocks noGrp="1"/>
          </p:cNvSpPr>
          <p:nvPr>
            <p:ph type="sldNum" sz="quarter" idx="4"/>
          </p:nvPr>
        </p:nvSpPr>
        <p:spPr/>
        <p:txBody>
          <a:bodyPr/>
          <a:lstStyle/>
          <a:p>
            <a:fld id="{52E9703B-563E-4FEC-94A8-2336D6947664}" type="slidenum">
              <a:rPr lang="de-DE" smtClean="0"/>
              <a:pPr/>
              <a:t>3</a:t>
            </a:fld>
            <a:endParaRPr lang="de-DE" dirty="0"/>
          </a:p>
        </p:txBody>
      </p:sp>
      <p:pic>
        <p:nvPicPr>
          <p:cNvPr id="4" name="Grafik 3">
            <a:extLst>
              <a:ext uri="{FF2B5EF4-FFF2-40B4-BE49-F238E27FC236}">
                <a16:creationId xmlns:a16="http://schemas.microsoft.com/office/drawing/2014/main" id="{A597E021-E44C-8C09-585F-9B4A361AD9EF}"/>
              </a:ext>
            </a:extLst>
          </p:cNvPr>
          <p:cNvPicPr>
            <a:picLocks noChangeAspect="1"/>
          </p:cNvPicPr>
          <p:nvPr/>
        </p:nvPicPr>
        <p:blipFill>
          <a:blip r:embed="rId3"/>
          <a:srcRect t="13308" b="20770"/>
          <a:stretch>
            <a:fillRect/>
          </a:stretch>
        </p:blipFill>
        <p:spPr>
          <a:xfrm>
            <a:off x="308055" y="1237368"/>
            <a:ext cx="11584619" cy="4795132"/>
          </a:xfrm>
          <a:prstGeom prst="rect">
            <a:avLst/>
          </a:prstGeom>
        </p:spPr>
      </p:pic>
      <p:grpSp>
        <p:nvGrpSpPr>
          <p:cNvPr id="11" name="Gruppieren 10">
            <a:extLst>
              <a:ext uri="{FF2B5EF4-FFF2-40B4-BE49-F238E27FC236}">
                <a16:creationId xmlns:a16="http://schemas.microsoft.com/office/drawing/2014/main" id="{3D315DBC-9801-D994-3E4B-D0E32BEFE5FB}"/>
              </a:ext>
            </a:extLst>
          </p:cNvPr>
          <p:cNvGrpSpPr/>
          <p:nvPr/>
        </p:nvGrpSpPr>
        <p:grpSpPr>
          <a:xfrm>
            <a:off x="8986583" y="2225036"/>
            <a:ext cx="2897362" cy="3232880"/>
            <a:chOff x="8986583" y="2225036"/>
            <a:chExt cx="2897362" cy="3232880"/>
          </a:xfrm>
          <a:effectLst>
            <a:outerShdw blurRad="63500" sx="102000" sy="102000" algn="ctr" rotWithShape="0">
              <a:prstClr val="black">
                <a:alpha val="40000"/>
              </a:prstClr>
            </a:outerShdw>
          </a:effectLst>
        </p:grpSpPr>
        <p:pic>
          <p:nvPicPr>
            <p:cNvPr id="3" name="Picture 10" descr="QR-Code-Bild">
              <a:extLst>
                <a:ext uri="{FF2B5EF4-FFF2-40B4-BE49-F238E27FC236}">
                  <a16:creationId xmlns:a16="http://schemas.microsoft.com/office/drawing/2014/main" id="{75350AA1-D6CE-2519-638F-269F5E70FC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6584" y="2225036"/>
              <a:ext cx="2897361" cy="2897361"/>
            </a:xfrm>
            <a:prstGeom prst="rect">
              <a:avLst/>
            </a:prstGeom>
            <a:noFill/>
            <a:effectLst/>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B3673BBB-18A5-A939-3557-5F204658B21F}"/>
                </a:ext>
              </a:extLst>
            </p:cNvPr>
            <p:cNvSpPr txBox="1"/>
            <p:nvPr/>
          </p:nvSpPr>
          <p:spPr>
            <a:xfrm>
              <a:off x="8986583" y="5088584"/>
              <a:ext cx="2897362" cy="369332"/>
            </a:xfrm>
            <a:prstGeom prst="rect">
              <a:avLst/>
            </a:prstGeom>
            <a:solidFill>
              <a:schemeClr val="tx1"/>
            </a:solidFill>
          </p:spPr>
          <p:txBody>
            <a:bodyPr wrap="square">
              <a:spAutoFit/>
            </a:bodyPr>
            <a:lstStyle/>
            <a:p>
              <a:pPr algn="ctr"/>
              <a:r>
                <a:rPr lang="de-DE" b="1" dirty="0" err="1">
                  <a:solidFill>
                    <a:schemeClr val="accent6"/>
                  </a:solidFill>
                </a:rPr>
                <a:t>sep-schule.isq.berlin</a:t>
              </a:r>
              <a:endParaRPr lang="de-DE" b="1" dirty="0">
                <a:solidFill>
                  <a:schemeClr val="accent6"/>
                </a:solidFill>
              </a:endParaRPr>
            </a:p>
          </p:txBody>
        </p:sp>
      </p:grpSp>
    </p:spTree>
    <p:extLst>
      <p:ext uri="{BB962C8B-B14F-4D97-AF65-F5344CB8AC3E}">
        <p14:creationId xmlns:p14="http://schemas.microsoft.com/office/powerpoint/2010/main" val="984062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F1A28-D1AC-B576-733F-383E119F46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21A3DB-7598-D4FD-FB87-14FB5802BFEA}"/>
              </a:ext>
            </a:extLst>
          </p:cNvPr>
          <p:cNvSpPr>
            <a:spLocks noGrp="1"/>
          </p:cNvSpPr>
          <p:nvPr>
            <p:ph type="title"/>
          </p:nvPr>
        </p:nvSpPr>
        <p:spPr/>
        <p:txBody>
          <a:bodyPr/>
          <a:lstStyle/>
          <a:p>
            <a:r>
              <a:rPr lang="de-DE" dirty="0"/>
              <a:t>Zugriff als Schule</a:t>
            </a:r>
            <a:br>
              <a:rPr lang="de-DE" dirty="0"/>
            </a:br>
            <a:r>
              <a:rPr lang="de-DE" sz="2800" dirty="0"/>
              <a:t>	</a:t>
            </a:r>
            <a:r>
              <a:rPr lang="de-DE" sz="2400" dirty="0">
                <a:sym typeface="Wingdings" pitchFamily="2" charset="2"/>
              </a:rPr>
              <a:t></a:t>
            </a:r>
            <a:r>
              <a:rPr lang="de-DE" sz="2800" dirty="0">
                <a:sym typeface="Wingdings" pitchFamily="2" charset="2"/>
              </a:rPr>
              <a:t> </a:t>
            </a:r>
            <a:r>
              <a:rPr lang="de-DE" sz="2800" dirty="0"/>
              <a:t>6-stelliges Projektpasswort &amp; Schulnummer</a:t>
            </a:r>
            <a:endParaRPr lang="de-DE" dirty="0"/>
          </a:p>
        </p:txBody>
      </p:sp>
      <p:sp>
        <p:nvSpPr>
          <p:cNvPr id="4" name="Fußzeilenplatzhalter 3">
            <a:extLst>
              <a:ext uri="{FF2B5EF4-FFF2-40B4-BE49-F238E27FC236}">
                <a16:creationId xmlns:a16="http://schemas.microsoft.com/office/drawing/2014/main" id="{B485D774-F0D0-1B05-5244-F7ACB45ECD26}"/>
              </a:ext>
            </a:extLst>
          </p:cNvPr>
          <p:cNvSpPr>
            <a:spLocks noGrp="1"/>
          </p:cNvSpPr>
          <p:nvPr>
            <p:ph type="ftr" sz="quarter" idx="3"/>
          </p:nvPr>
        </p:nvSpPr>
        <p:spPr/>
        <p:txBody>
          <a:bodyPr/>
          <a:lstStyle/>
          <a:p>
            <a:r>
              <a:rPr lang="de-DE"/>
              <a:t>Institut für Schulqualität des Landes Berlin</a:t>
            </a:r>
            <a:endParaRPr lang="de-DE" dirty="0"/>
          </a:p>
        </p:txBody>
      </p:sp>
      <p:sp>
        <p:nvSpPr>
          <p:cNvPr id="5" name="Foliennummernplatzhalter 4">
            <a:extLst>
              <a:ext uri="{FF2B5EF4-FFF2-40B4-BE49-F238E27FC236}">
                <a16:creationId xmlns:a16="http://schemas.microsoft.com/office/drawing/2014/main" id="{702289B2-3E58-3888-4C48-A5E68D732B81}"/>
              </a:ext>
            </a:extLst>
          </p:cNvPr>
          <p:cNvSpPr>
            <a:spLocks noGrp="1"/>
          </p:cNvSpPr>
          <p:nvPr>
            <p:ph type="sldNum" sz="quarter" idx="4"/>
          </p:nvPr>
        </p:nvSpPr>
        <p:spPr/>
        <p:txBody>
          <a:bodyPr/>
          <a:lstStyle/>
          <a:p>
            <a:fld id="{52E9703B-563E-4FEC-94A8-2336D6947664}" type="slidenum">
              <a:rPr lang="de-DE" smtClean="0"/>
              <a:pPr/>
              <a:t>4</a:t>
            </a:fld>
            <a:endParaRPr lang="de-DE" dirty="0"/>
          </a:p>
        </p:txBody>
      </p:sp>
      <p:pic>
        <p:nvPicPr>
          <p:cNvPr id="9" name="Grafik 8">
            <a:extLst>
              <a:ext uri="{FF2B5EF4-FFF2-40B4-BE49-F238E27FC236}">
                <a16:creationId xmlns:a16="http://schemas.microsoft.com/office/drawing/2014/main" id="{49545FFA-5583-BEED-7ED4-DA2A51499BB3}"/>
              </a:ext>
            </a:extLst>
          </p:cNvPr>
          <p:cNvPicPr>
            <a:picLocks noChangeAspect="1"/>
          </p:cNvPicPr>
          <p:nvPr/>
        </p:nvPicPr>
        <p:blipFill>
          <a:blip r:embed="rId2"/>
          <a:stretch>
            <a:fillRect/>
          </a:stretch>
        </p:blipFill>
        <p:spPr>
          <a:xfrm>
            <a:off x="1097756" y="1224516"/>
            <a:ext cx="9996487" cy="5017660"/>
          </a:xfrm>
          <a:prstGeom prst="rect">
            <a:avLst/>
          </a:prstGeom>
        </p:spPr>
      </p:pic>
      <p:sp>
        <p:nvSpPr>
          <p:cNvPr id="6" name="Oval 5">
            <a:extLst>
              <a:ext uri="{FF2B5EF4-FFF2-40B4-BE49-F238E27FC236}">
                <a16:creationId xmlns:a16="http://schemas.microsoft.com/office/drawing/2014/main" id="{0CDBADFE-C43B-15F9-243C-9EAD70EC0937}"/>
              </a:ext>
            </a:extLst>
          </p:cNvPr>
          <p:cNvSpPr/>
          <p:nvPr/>
        </p:nvSpPr>
        <p:spPr bwMode="auto">
          <a:xfrm>
            <a:off x="7800975" y="1543050"/>
            <a:ext cx="2731102" cy="2345853"/>
          </a:xfrm>
          <a:prstGeom prst="ellipse">
            <a:avLst/>
          </a:prstGeom>
          <a:noFill/>
          <a:ln w="38100"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509479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18721-AD09-C5DA-EF1F-6F6ED4DE6157}"/>
              </a:ext>
            </a:extLst>
          </p:cNvPr>
          <p:cNvSpPr>
            <a:spLocks noGrp="1"/>
          </p:cNvSpPr>
          <p:nvPr>
            <p:ph type="title"/>
          </p:nvPr>
        </p:nvSpPr>
        <p:spPr/>
        <p:txBody>
          <a:bodyPr/>
          <a:lstStyle/>
          <a:p>
            <a:r>
              <a:rPr lang="de-DE" dirty="0"/>
              <a:t>Startseite im Portal</a:t>
            </a:r>
          </a:p>
        </p:txBody>
      </p:sp>
      <p:sp>
        <p:nvSpPr>
          <p:cNvPr id="5" name="Fußzeilenplatzhalter 4">
            <a:extLst>
              <a:ext uri="{FF2B5EF4-FFF2-40B4-BE49-F238E27FC236}">
                <a16:creationId xmlns:a16="http://schemas.microsoft.com/office/drawing/2014/main" id="{ED873D8D-E888-FB07-2B58-BB9045905A09}"/>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93F26C57-ACDD-AAD8-1AAE-28284283AA30}"/>
              </a:ext>
            </a:extLst>
          </p:cNvPr>
          <p:cNvSpPr>
            <a:spLocks noGrp="1"/>
          </p:cNvSpPr>
          <p:nvPr>
            <p:ph type="sldNum" sz="quarter" idx="4"/>
          </p:nvPr>
        </p:nvSpPr>
        <p:spPr/>
        <p:txBody>
          <a:bodyPr/>
          <a:lstStyle/>
          <a:p>
            <a:fld id="{52E9703B-563E-4FEC-94A8-2336D6947664}" type="slidenum">
              <a:rPr lang="de-DE" smtClean="0"/>
              <a:pPr/>
              <a:t>5</a:t>
            </a:fld>
            <a:endParaRPr lang="de-DE" dirty="0"/>
          </a:p>
        </p:txBody>
      </p:sp>
      <p:pic>
        <p:nvPicPr>
          <p:cNvPr id="4" name="Grafik 3">
            <a:extLst>
              <a:ext uri="{FF2B5EF4-FFF2-40B4-BE49-F238E27FC236}">
                <a16:creationId xmlns:a16="http://schemas.microsoft.com/office/drawing/2014/main" id="{94A7E5DB-0D34-DF87-F100-21A996F65A7E}"/>
              </a:ext>
            </a:extLst>
          </p:cNvPr>
          <p:cNvPicPr>
            <a:picLocks noChangeAspect="1"/>
          </p:cNvPicPr>
          <p:nvPr/>
        </p:nvPicPr>
        <p:blipFill>
          <a:blip r:embed="rId3"/>
          <a:stretch>
            <a:fillRect/>
          </a:stretch>
        </p:blipFill>
        <p:spPr>
          <a:xfrm>
            <a:off x="1044072" y="1289366"/>
            <a:ext cx="10309728" cy="4897121"/>
          </a:xfrm>
          <a:prstGeom prst="rect">
            <a:avLst/>
          </a:prstGeom>
        </p:spPr>
      </p:pic>
    </p:spTree>
    <p:extLst>
      <p:ext uri="{BB962C8B-B14F-4D97-AF65-F5344CB8AC3E}">
        <p14:creationId xmlns:p14="http://schemas.microsoft.com/office/powerpoint/2010/main" val="1762736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90BCB-FF41-AA93-1FB0-AE81CADF37EB}"/>
              </a:ext>
            </a:extLst>
          </p:cNvPr>
          <p:cNvSpPr>
            <a:spLocks noGrp="1"/>
          </p:cNvSpPr>
          <p:nvPr>
            <p:ph type="title"/>
          </p:nvPr>
        </p:nvSpPr>
        <p:spPr/>
        <p:txBody>
          <a:bodyPr/>
          <a:lstStyle/>
          <a:p>
            <a:r>
              <a:rPr lang="de-DE" dirty="0"/>
              <a:t>Anlegen einer Befragung: Schritte</a:t>
            </a:r>
          </a:p>
        </p:txBody>
      </p:sp>
      <p:sp>
        <p:nvSpPr>
          <p:cNvPr id="5" name="Fußzeilenplatzhalter 4">
            <a:extLst>
              <a:ext uri="{FF2B5EF4-FFF2-40B4-BE49-F238E27FC236}">
                <a16:creationId xmlns:a16="http://schemas.microsoft.com/office/drawing/2014/main" id="{0D4044D7-1E62-0F1A-6A5C-BF8D1A1F2D32}"/>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AADE0988-246A-CB50-1516-E6322AC71AF5}"/>
              </a:ext>
            </a:extLst>
          </p:cNvPr>
          <p:cNvSpPr>
            <a:spLocks noGrp="1"/>
          </p:cNvSpPr>
          <p:nvPr>
            <p:ph type="sldNum" sz="quarter" idx="4"/>
          </p:nvPr>
        </p:nvSpPr>
        <p:spPr/>
        <p:txBody>
          <a:bodyPr/>
          <a:lstStyle/>
          <a:p>
            <a:fld id="{52E9703B-563E-4FEC-94A8-2336D6947664}" type="slidenum">
              <a:rPr lang="de-DE" smtClean="0"/>
              <a:pPr/>
              <a:t>6</a:t>
            </a:fld>
            <a:endParaRPr lang="de-DE" dirty="0"/>
          </a:p>
        </p:txBody>
      </p:sp>
      <p:pic>
        <p:nvPicPr>
          <p:cNvPr id="9" name="Grafik 8">
            <a:extLst>
              <a:ext uri="{FF2B5EF4-FFF2-40B4-BE49-F238E27FC236}">
                <a16:creationId xmlns:a16="http://schemas.microsoft.com/office/drawing/2014/main" id="{72055260-B405-43B6-BB50-9234A6F3A85F}"/>
              </a:ext>
            </a:extLst>
          </p:cNvPr>
          <p:cNvPicPr>
            <a:picLocks noChangeAspect="1"/>
          </p:cNvPicPr>
          <p:nvPr/>
        </p:nvPicPr>
        <p:blipFill>
          <a:blip r:embed="rId2"/>
          <a:srcRect t="15248"/>
          <a:stretch>
            <a:fillRect/>
          </a:stretch>
        </p:blipFill>
        <p:spPr>
          <a:xfrm>
            <a:off x="838199" y="1597446"/>
            <a:ext cx="8316000" cy="4466775"/>
          </a:xfrm>
          <a:prstGeom prst="rect">
            <a:avLst/>
          </a:prstGeom>
        </p:spPr>
      </p:pic>
    </p:spTree>
    <p:extLst>
      <p:ext uri="{BB962C8B-B14F-4D97-AF65-F5344CB8AC3E}">
        <p14:creationId xmlns:p14="http://schemas.microsoft.com/office/powerpoint/2010/main" val="2742559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5B9D8-8612-2947-A979-B6C45F5CED5B}"/>
              </a:ext>
            </a:extLst>
          </p:cNvPr>
          <p:cNvSpPr>
            <a:spLocks noGrp="1"/>
          </p:cNvSpPr>
          <p:nvPr>
            <p:ph type="title"/>
          </p:nvPr>
        </p:nvSpPr>
        <p:spPr/>
        <p:txBody>
          <a:bodyPr/>
          <a:lstStyle/>
          <a:p>
            <a:r>
              <a:rPr lang="de-DE" dirty="0"/>
              <a:t>Schritt 3</a:t>
            </a:r>
          </a:p>
        </p:txBody>
      </p:sp>
      <p:sp>
        <p:nvSpPr>
          <p:cNvPr id="5" name="Fußzeilenplatzhalter 4">
            <a:extLst>
              <a:ext uri="{FF2B5EF4-FFF2-40B4-BE49-F238E27FC236}">
                <a16:creationId xmlns:a16="http://schemas.microsoft.com/office/drawing/2014/main" id="{8B1AE316-CA42-6FD4-95D7-FFAABF9CB77D}"/>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6191F6A8-94DE-B778-3E14-77A5D3097B12}"/>
              </a:ext>
            </a:extLst>
          </p:cNvPr>
          <p:cNvSpPr>
            <a:spLocks noGrp="1"/>
          </p:cNvSpPr>
          <p:nvPr>
            <p:ph type="sldNum" sz="quarter" idx="4"/>
          </p:nvPr>
        </p:nvSpPr>
        <p:spPr/>
        <p:txBody>
          <a:bodyPr/>
          <a:lstStyle/>
          <a:p>
            <a:fld id="{52E9703B-563E-4FEC-94A8-2336D6947664}" type="slidenum">
              <a:rPr lang="de-DE" smtClean="0"/>
              <a:pPr/>
              <a:t>7</a:t>
            </a:fld>
            <a:endParaRPr lang="de-DE" dirty="0"/>
          </a:p>
        </p:txBody>
      </p:sp>
      <p:pic>
        <p:nvPicPr>
          <p:cNvPr id="4" name="Grafik 3">
            <a:extLst>
              <a:ext uri="{FF2B5EF4-FFF2-40B4-BE49-F238E27FC236}">
                <a16:creationId xmlns:a16="http://schemas.microsoft.com/office/drawing/2014/main" id="{3B414B8B-E06E-7F40-E8FB-19662A4CBA0E}"/>
              </a:ext>
            </a:extLst>
          </p:cNvPr>
          <p:cNvPicPr>
            <a:picLocks noChangeAspect="1"/>
          </p:cNvPicPr>
          <p:nvPr/>
        </p:nvPicPr>
        <p:blipFill>
          <a:blip r:embed="rId2"/>
          <a:srcRect l="1280" r="3657" b="3947"/>
          <a:stretch>
            <a:fillRect/>
          </a:stretch>
        </p:blipFill>
        <p:spPr>
          <a:xfrm>
            <a:off x="190499" y="1350124"/>
            <a:ext cx="10254763" cy="4326776"/>
          </a:xfrm>
          <a:prstGeom prst="rect">
            <a:avLst/>
          </a:prstGeom>
        </p:spPr>
      </p:pic>
      <p:graphicFrame>
        <p:nvGraphicFramePr>
          <p:cNvPr id="3" name="Objekt 2">
            <a:extLst>
              <a:ext uri="{FF2B5EF4-FFF2-40B4-BE49-F238E27FC236}">
                <a16:creationId xmlns:a16="http://schemas.microsoft.com/office/drawing/2014/main" id="{B782A289-0C2A-8412-0B35-D3E6B1185D5F}"/>
              </a:ext>
            </a:extLst>
          </p:cNvPr>
          <p:cNvGraphicFramePr>
            <a:graphicFrameLocks noChangeAspect="1"/>
          </p:cNvGraphicFramePr>
          <p:nvPr>
            <p:extLst>
              <p:ext uri="{D42A27DB-BD31-4B8C-83A1-F6EECF244321}">
                <p14:modId xmlns:p14="http://schemas.microsoft.com/office/powerpoint/2010/main" val="731222467"/>
              </p:ext>
            </p:extLst>
          </p:nvPr>
        </p:nvGraphicFramePr>
        <p:xfrm>
          <a:off x="8606571" y="1350124"/>
          <a:ext cx="3394929" cy="4804491"/>
        </p:xfrm>
        <a:graphic>
          <a:graphicData uri="http://schemas.openxmlformats.org/presentationml/2006/ole">
            <mc:AlternateContent xmlns:mc="http://schemas.openxmlformats.org/markup-compatibility/2006">
              <mc:Choice xmlns:v="urn:schemas-microsoft-com:vml" Requires="v">
                <p:oleObj name="Acrobat Document" r:id="rId3" imgW="3238236" imgH="4582698" progId="Acrobat.Document.Classic">
                  <p:embed/>
                </p:oleObj>
              </mc:Choice>
              <mc:Fallback>
                <p:oleObj name="Acrobat Document" r:id="rId3" imgW="3238236" imgH="4582698" progId="Acrobat.Document.Classic">
                  <p:embed/>
                  <p:pic>
                    <p:nvPicPr>
                      <p:cNvPr id="0" name=""/>
                      <p:cNvPicPr/>
                      <p:nvPr/>
                    </p:nvPicPr>
                    <p:blipFill>
                      <a:blip r:embed="rId4"/>
                      <a:stretch>
                        <a:fillRect/>
                      </a:stretch>
                    </p:blipFill>
                    <p:spPr>
                      <a:xfrm>
                        <a:off x="8606571" y="1350124"/>
                        <a:ext cx="3394929" cy="4804491"/>
                      </a:xfrm>
                      <a:prstGeom prst="rect">
                        <a:avLst/>
                      </a:prstGeom>
                    </p:spPr>
                  </p:pic>
                </p:oleObj>
              </mc:Fallback>
            </mc:AlternateContent>
          </a:graphicData>
        </a:graphic>
      </p:graphicFrame>
    </p:spTree>
    <p:extLst>
      <p:ext uri="{BB962C8B-B14F-4D97-AF65-F5344CB8AC3E}">
        <p14:creationId xmlns:p14="http://schemas.microsoft.com/office/powerpoint/2010/main" val="3270261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D05475-B08D-B98A-9C77-B7110E9E00B3}"/>
              </a:ext>
            </a:extLst>
          </p:cNvPr>
          <p:cNvSpPr>
            <a:spLocks noGrp="1"/>
          </p:cNvSpPr>
          <p:nvPr>
            <p:ph type="title"/>
          </p:nvPr>
        </p:nvSpPr>
        <p:spPr/>
        <p:txBody>
          <a:bodyPr/>
          <a:lstStyle/>
          <a:p>
            <a:r>
              <a:rPr lang="de-DE" dirty="0"/>
              <a:t>Schritt 4</a:t>
            </a:r>
          </a:p>
        </p:txBody>
      </p:sp>
      <p:sp>
        <p:nvSpPr>
          <p:cNvPr id="5" name="Fußzeilenplatzhalter 4">
            <a:extLst>
              <a:ext uri="{FF2B5EF4-FFF2-40B4-BE49-F238E27FC236}">
                <a16:creationId xmlns:a16="http://schemas.microsoft.com/office/drawing/2014/main" id="{877E68D3-3FB7-5AA1-C327-3B0C84212615}"/>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1E48E57E-B34B-CFD3-7439-35FD1AF88C29}"/>
              </a:ext>
            </a:extLst>
          </p:cNvPr>
          <p:cNvSpPr>
            <a:spLocks noGrp="1"/>
          </p:cNvSpPr>
          <p:nvPr>
            <p:ph type="sldNum" sz="quarter" idx="4"/>
          </p:nvPr>
        </p:nvSpPr>
        <p:spPr/>
        <p:txBody>
          <a:bodyPr/>
          <a:lstStyle/>
          <a:p>
            <a:fld id="{52E9703B-563E-4FEC-94A8-2336D6947664}" type="slidenum">
              <a:rPr lang="de-DE" smtClean="0"/>
              <a:pPr/>
              <a:t>8</a:t>
            </a:fld>
            <a:endParaRPr lang="de-DE" dirty="0"/>
          </a:p>
        </p:txBody>
      </p:sp>
      <p:pic>
        <p:nvPicPr>
          <p:cNvPr id="3" name="Grafik 2">
            <a:extLst>
              <a:ext uri="{FF2B5EF4-FFF2-40B4-BE49-F238E27FC236}">
                <a16:creationId xmlns:a16="http://schemas.microsoft.com/office/drawing/2014/main" id="{999F38E1-E72A-0F02-21CA-C4902C726B54}"/>
              </a:ext>
            </a:extLst>
          </p:cNvPr>
          <p:cNvPicPr>
            <a:picLocks noChangeAspect="1"/>
          </p:cNvPicPr>
          <p:nvPr/>
        </p:nvPicPr>
        <p:blipFill>
          <a:blip r:embed="rId2"/>
          <a:srcRect t="2840"/>
          <a:stretch>
            <a:fillRect/>
          </a:stretch>
        </p:blipFill>
        <p:spPr>
          <a:xfrm>
            <a:off x="1079500" y="1231900"/>
            <a:ext cx="10122722" cy="5079429"/>
          </a:xfrm>
          <a:prstGeom prst="rect">
            <a:avLst/>
          </a:prstGeom>
        </p:spPr>
      </p:pic>
    </p:spTree>
    <p:extLst>
      <p:ext uri="{BB962C8B-B14F-4D97-AF65-F5344CB8AC3E}">
        <p14:creationId xmlns:p14="http://schemas.microsoft.com/office/powerpoint/2010/main" val="112862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3C384-2FDC-18AE-A223-417328E96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D94E0E-B249-8218-15B9-DFFB68461709}"/>
              </a:ext>
            </a:extLst>
          </p:cNvPr>
          <p:cNvSpPr>
            <a:spLocks noGrp="1"/>
          </p:cNvSpPr>
          <p:nvPr>
            <p:ph type="title"/>
          </p:nvPr>
        </p:nvSpPr>
        <p:spPr/>
        <p:txBody>
          <a:bodyPr/>
          <a:lstStyle/>
          <a:p>
            <a:r>
              <a:rPr lang="de-DE" dirty="0"/>
              <a:t>Schritt 5</a:t>
            </a:r>
          </a:p>
        </p:txBody>
      </p:sp>
      <p:sp>
        <p:nvSpPr>
          <p:cNvPr id="5" name="Fußzeilenplatzhalter 4">
            <a:extLst>
              <a:ext uri="{FF2B5EF4-FFF2-40B4-BE49-F238E27FC236}">
                <a16:creationId xmlns:a16="http://schemas.microsoft.com/office/drawing/2014/main" id="{1D89E9E6-3699-5474-7CAD-B49E996AFF38}"/>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6DF6AA5C-6560-58BE-0594-B5B769A043FF}"/>
              </a:ext>
            </a:extLst>
          </p:cNvPr>
          <p:cNvSpPr>
            <a:spLocks noGrp="1"/>
          </p:cNvSpPr>
          <p:nvPr>
            <p:ph type="sldNum" sz="quarter" idx="4"/>
          </p:nvPr>
        </p:nvSpPr>
        <p:spPr/>
        <p:txBody>
          <a:bodyPr/>
          <a:lstStyle/>
          <a:p>
            <a:fld id="{52E9703B-563E-4FEC-94A8-2336D6947664}" type="slidenum">
              <a:rPr lang="de-DE" smtClean="0"/>
              <a:pPr/>
              <a:t>9</a:t>
            </a:fld>
            <a:endParaRPr lang="de-DE" dirty="0"/>
          </a:p>
        </p:txBody>
      </p:sp>
      <p:pic>
        <p:nvPicPr>
          <p:cNvPr id="3" name="Grafik 2">
            <a:extLst>
              <a:ext uri="{FF2B5EF4-FFF2-40B4-BE49-F238E27FC236}">
                <a16:creationId xmlns:a16="http://schemas.microsoft.com/office/drawing/2014/main" id="{CF53B2C2-9ACF-B233-F89C-EB21248F7748}"/>
              </a:ext>
            </a:extLst>
          </p:cNvPr>
          <p:cNvPicPr>
            <a:picLocks noChangeAspect="1"/>
          </p:cNvPicPr>
          <p:nvPr/>
        </p:nvPicPr>
        <p:blipFill>
          <a:blip r:embed="rId2"/>
          <a:srcRect t="16148"/>
          <a:stretch>
            <a:fillRect/>
          </a:stretch>
        </p:blipFill>
        <p:spPr>
          <a:xfrm>
            <a:off x="439628" y="1257300"/>
            <a:ext cx="10825272" cy="5520667"/>
          </a:xfrm>
          <a:prstGeom prst="rect">
            <a:avLst/>
          </a:prstGeom>
        </p:spPr>
      </p:pic>
    </p:spTree>
    <p:extLst>
      <p:ext uri="{BB962C8B-B14F-4D97-AF65-F5344CB8AC3E}">
        <p14:creationId xmlns:p14="http://schemas.microsoft.com/office/powerpoint/2010/main" val="3488834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3053F-E2C8-0B22-0765-290583E227B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7260CC0-926C-E160-AC52-9C1A0F45FF15}"/>
              </a:ext>
            </a:extLst>
          </p:cNvPr>
          <p:cNvSpPr>
            <a:spLocks noGrp="1"/>
          </p:cNvSpPr>
          <p:nvPr>
            <p:ph type="title"/>
          </p:nvPr>
        </p:nvSpPr>
        <p:spPr>
          <a:xfrm>
            <a:off x="838200" y="98284"/>
            <a:ext cx="10515600" cy="1164566"/>
          </a:xfrm>
        </p:spPr>
        <p:txBody>
          <a:bodyPr/>
          <a:lstStyle/>
          <a:p>
            <a:r>
              <a:rPr lang="de-DE" dirty="0"/>
              <a:t>Schritt 7: Überprüfen, Vorschau &amp; Aktivieren</a:t>
            </a:r>
          </a:p>
        </p:txBody>
      </p:sp>
      <p:sp>
        <p:nvSpPr>
          <p:cNvPr id="5" name="Fußzeilenplatzhalter 4">
            <a:extLst>
              <a:ext uri="{FF2B5EF4-FFF2-40B4-BE49-F238E27FC236}">
                <a16:creationId xmlns:a16="http://schemas.microsoft.com/office/drawing/2014/main" id="{818FE8D8-3A8E-6201-9770-F256497E89D8}"/>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D4980618-42DF-3BB3-AD61-23ECA56AD5A8}"/>
              </a:ext>
            </a:extLst>
          </p:cNvPr>
          <p:cNvSpPr>
            <a:spLocks noGrp="1"/>
          </p:cNvSpPr>
          <p:nvPr>
            <p:ph type="sldNum" sz="quarter" idx="4"/>
          </p:nvPr>
        </p:nvSpPr>
        <p:spPr/>
        <p:txBody>
          <a:bodyPr/>
          <a:lstStyle/>
          <a:p>
            <a:fld id="{52E9703B-563E-4FEC-94A8-2336D6947664}" type="slidenum">
              <a:rPr lang="de-DE" smtClean="0"/>
              <a:pPr/>
              <a:t>10</a:t>
            </a:fld>
            <a:endParaRPr lang="de-DE" dirty="0"/>
          </a:p>
        </p:txBody>
      </p:sp>
      <p:pic>
        <p:nvPicPr>
          <p:cNvPr id="4" name="Grafik 3">
            <a:extLst>
              <a:ext uri="{FF2B5EF4-FFF2-40B4-BE49-F238E27FC236}">
                <a16:creationId xmlns:a16="http://schemas.microsoft.com/office/drawing/2014/main" id="{ACDBE10B-1DA2-942B-00B3-D375A03C28AD}"/>
              </a:ext>
            </a:extLst>
          </p:cNvPr>
          <p:cNvPicPr>
            <a:picLocks noChangeAspect="1"/>
          </p:cNvPicPr>
          <p:nvPr/>
        </p:nvPicPr>
        <p:blipFill>
          <a:blip r:embed="rId2"/>
          <a:srcRect l="11570" t="15880"/>
          <a:stretch>
            <a:fillRect/>
          </a:stretch>
        </p:blipFill>
        <p:spPr>
          <a:xfrm>
            <a:off x="0" y="1244599"/>
            <a:ext cx="9564215" cy="5533367"/>
          </a:xfrm>
          <a:prstGeom prst="rect">
            <a:avLst/>
          </a:prstGeom>
        </p:spPr>
      </p:pic>
      <p:pic>
        <p:nvPicPr>
          <p:cNvPr id="7" name="Grafik 6">
            <a:extLst>
              <a:ext uri="{FF2B5EF4-FFF2-40B4-BE49-F238E27FC236}">
                <a16:creationId xmlns:a16="http://schemas.microsoft.com/office/drawing/2014/main" id="{8AF54E4F-B811-D548-A9B4-2FF4CC865C3B}"/>
              </a:ext>
            </a:extLst>
          </p:cNvPr>
          <p:cNvPicPr>
            <a:picLocks noChangeAspect="1"/>
          </p:cNvPicPr>
          <p:nvPr/>
        </p:nvPicPr>
        <p:blipFill>
          <a:blip r:embed="rId3"/>
          <a:srcRect l="31182" t="16148" r="10621" b="12925"/>
          <a:stretch>
            <a:fillRect/>
          </a:stretch>
        </p:blipFill>
        <p:spPr>
          <a:xfrm>
            <a:off x="6743700" y="2247899"/>
            <a:ext cx="5448300" cy="4038494"/>
          </a:xfrm>
          <a:prstGeom prst="rect">
            <a:avLst/>
          </a:prstGeom>
        </p:spPr>
      </p:pic>
    </p:spTree>
    <p:extLst>
      <p:ext uri="{BB962C8B-B14F-4D97-AF65-F5344CB8AC3E}">
        <p14:creationId xmlns:p14="http://schemas.microsoft.com/office/powerpoint/2010/main" val="2702734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18721-AD09-C5DA-EF1F-6F6ED4DE6157}"/>
              </a:ext>
            </a:extLst>
          </p:cNvPr>
          <p:cNvSpPr>
            <a:spLocks noGrp="1"/>
          </p:cNvSpPr>
          <p:nvPr>
            <p:ph type="title"/>
          </p:nvPr>
        </p:nvSpPr>
        <p:spPr/>
        <p:txBody>
          <a:bodyPr/>
          <a:lstStyle/>
          <a:p>
            <a:r>
              <a:rPr lang="de-DE" dirty="0"/>
              <a:t>Startseite im Portal</a:t>
            </a:r>
          </a:p>
        </p:txBody>
      </p:sp>
      <p:sp>
        <p:nvSpPr>
          <p:cNvPr id="5" name="Fußzeilenplatzhalter 4">
            <a:extLst>
              <a:ext uri="{FF2B5EF4-FFF2-40B4-BE49-F238E27FC236}">
                <a16:creationId xmlns:a16="http://schemas.microsoft.com/office/drawing/2014/main" id="{ED873D8D-E888-FB07-2B58-BB9045905A09}"/>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93F26C57-ACDD-AAD8-1AAE-28284283AA30}"/>
              </a:ext>
            </a:extLst>
          </p:cNvPr>
          <p:cNvSpPr>
            <a:spLocks noGrp="1"/>
          </p:cNvSpPr>
          <p:nvPr>
            <p:ph type="sldNum" sz="quarter" idx="4"/>
          </p:nvPr>
        </p:nvSpPr>
        <p:spPr/>
        <p:txBody>
          <a:bodyPr/>
          <a:lstStyle/>
          <a:p>
            <a:fld id="{52E9703B-563E-4FEC-94A8-2336D6947664}" type="slidenum">
              <a:rPr lang="de-DE" smtClean="0"/>
              <a:pPr/>
              <a:t>11</a:t>
            </a:fld>
            <a:endParaRPr lang="de-DE" dirty="0"/>
          </a:p>
        </p:txBody>
      </p:sp>
      <p:pic>
        <p:nvPicPr>
          <p:cNvPr id="4" name="Grafik 3">
            <a:extLst>
              <a:ext uri="{FF2B5EF4-FFF2-40B4-BE49-F238E27FC236}">
                <a16:creationId xmlns:a16="http://schemas.microsoft.com/office/drawing/2014/main" id="{875BFB43-3CAA-EED3-0D6A-A813B82114D5}"/>
              </a:ext>
            </a:extLst>
          </p:cNvPr>
          <p:cNvPicPr>
            <a:picLocks noChangeAspect="1"/>
          </p:cNvPicPr>
          <p:nvPr/>
        </p:nvPicPr>
        <p:blipFill>
          <a:blip r:embed="rId2"/>
          <a:stretch>
            <a:fillRect/>
          </a:stretch>
        </p:blipFill>
        <p:spPr>
          <a:xfrm>
            <a:off x="1044072" y="1289366"/>
            <a:ext cx="10309728" cy="4897121"/>
          </a:xfrm>
          <a:prstGeom prst="rect">
            <a:avLst/>
          </a:prstGeom>
        </p:spPr>
      </p:pic>
    </p:spTree>
    <p:extLst>
      <p:ext uri="{BB962C8B-B14F-4D97-AF65-F5344CB8AC3E}">
        <p14:creationId xmlns:p14="http://schemas.microsoft.com/office/powerpoint/2010/main" val="3455842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525FC4-71BF-6EFF-ACF7-C23B9AA51612}"/>
              </a:ext>
            </a:extLst>
          </p:cNvPr>
          <p:cNvSpPr>
            <a:spLocks noGrp="1"/>
          </p:cNvSpPr>
          <p:nvPr>
            <p:ph type="title"/>
          </p:nvPr>
        </p:nvSpPr>
        <p:spPr/>
        <p:txBody>
          <a:bodyPr/>
          <a:lstStyle/>
          <a:p>
            <a:r>
              <a:rPr lang="de-DE" dirty="0"/>
              <a:t>Laufende Befragungen</a:t>
            </a:r>
          </a:p>
        </p:txBody>
      </p:sp>
      <p:sp>
        <p:nvSpPr>
          <p:cNvPr id="5" name="Fußzeilenplatzhalter 4">
            <a:extLst>
              <a:ext uri="{FF2B5EF4-FFF2-40B4-BE49-F238E27FC236}">
                <a16:creationId xmlns:a16="http://schemas.microsoft.com/office/drawing/2014/main" id="{4201712C-50C4-1163-9995-8D7058665A78}"/>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AB4D1893-1321-EECD-ECB2-41D41E82A41E}"/>
              </a:ext>
            </a:extLst>
          </p:cNvPr>
          <p:cNvSpPr>
            <a:spLocks noGrp="1"/>
          </p:cNvSpPr>
          <p:nvPr>
            <p:ph type="sldNum" sz="quarter" idx="4"/>
          </p:nvPr>
        </p:nvSpPr>
        <p:spPr/>
        <p:txBody>
          <a:bodyPr/>
          <a:lstStyle/>
          <a:p>
            <a:fld id="{52E9703B-563E-4FEC-94A8-2336D6947664}" type="slidenum">
              <a:rPr lang="de-DE" smtClean="0"/>
              <a:pPr/>
              <a:t>12</a:t>
            </a:fld>
            <a:endParaRPr lang="de-DE" dirty="0"/>
          </a:p>
        </p:txBody>
      </p:sp>
      <p:pic>
        <p:nvPicPr>
          <p:cNvPr id="3" name="Grafik 2">
            <a:extLst>
              <a:ext uri="{FF2B5EF4-FFF2-40B4-BE49-F238E27FC236}">
                <a16:creationId xmlns:a16="http://schemas.microsoft.com/office/drawing/2014/main" id="{EAD7B515-1F3A-935A-0E30-57D6654A2C18}"/>
              </a:ext>
            </a:extLst>
          </p:cNvPr>
          <p:cNvPicPr>
            <a:picLocks noChangeAspect="1"/>
          </p:cNvPicPr>
          <p:nvPr/>
        </p:nvPicPr>
        <p:blipFill>
          <a:blip r:embed="rId2"/>
          <a:srcRect t="24745" b="5671"/>
          <a:stretch>
            <a:fillRect/>
          </a:stretch>
        </p:blipFill>
        <p:spPr>
          <a:xfrm>
            <a:off x="203300" y="1282701"/>
            <a:ext cx="11988700" cy="5073649"/>
          </a:xfrm>
          <a:prstGeom prst="rect">
            <a:avLst/>
          </a:prstGeom>
        </p:spPr>
      </p:pic>
    </p:spTree>
    <p:extLst>
      <p:ext uri="{BB962C8B-B14F-4D97-AF65-F5344CB8AC3E}">
        <p14:creationId xmlns:p14="http://schemas.microsoft.com/office/powerpoint/2010/main" val="125224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B18721-AD09-C5DA-EF1F-6F6ED4DE6157}"/>
              </a:ext>
            </a:extLst>
          </p:cNvPr>
          <p:cNvSpPr>
            <a:spLocks noGrp="1"/>
          </p:cNvSpPr>
          <p:nvPr>
            <p:ph type="title"/>
          </p:nvPr>
        </p:nvSpPr>
        <p:spPr/>
        <p:txBody>
          <a:bodyPr/>
          <a:lstStyle/>
          <a:p>
            <a:r>
              <a:rPr lang="de-DE" dirty="0"/>
              <a:t>Startseite im Portal</a:t>
            </a:r>
          </a:p>
        </p:txBody>
      </p:sp>
      <p:sp>
        <p:nvSpPr>
          <p:cNvPr id="5" name="Fußzeilenplatzhalter 4">
            <a:extLst>
              <a:ext uri="{FF2B5EF4-FFF2-40B4-BE49-F238E27FC236}">
                <a16:creationId xmlns:a16="http://schemas.microsoft.com/office/drawing/2014/main" id="{ED873D8D-E888-FB07-2B58-BB9045905A09}"/>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93F26C57-ACDD-AAD8-1AAE-28284283AA30}"/>
              </a:ext>
            </a:extLst>
          </p:cNvPr>
          <p:cNvSpPr>
            <a:spLocks noGrp="1"/>
          </p:cNvSpPr>
          <p:nvPr>
            <p:ph type="sldNum" sz="quarter" idx="4"/>
          </p:nvPr>
        </p:nvSpPr>
        <p:spPr/>
        <p:txBody>
          <a:bodyPr/>
          <a:lstStyle/>
          <a:p>
            <a:fld id="{52E9703B-563E-4FEC-94A8-2336D6947664}" type="slidenum">
              <a:rPr lang="de-DE" smtClean="0"/>
              <a:pPr/>
              <a:t>13</a:t>
            </a:fld>
            <a:endParaRPr lang="de-DE" dirty="0"/>
          </a:p>
        </p:txBody>
      </p:sp>
      <p:pic>
        <p:nvPicPr>
          <p:cNvPr id="4" name="Grafik 3">
            <a:extLst>
              <a:ext uri="{FF2B5EF4-FFF2-40B4-BE49-F238E27FC236}">
                <a16:creationId xmlns:a16="http://schemas.microsoft.com/office/drawing/2014/main" id="{A0724C59-D778-83EE-41A3-26FE468F5CFE}"/>
              </a:ext>
            </a:extLst>
          </p:cNvPr>
          <p:cNvPicPr>
            <a:picLocks noChangeAspect="1"/>
          </p:cNvPicPr>
          <p:nvPr/>
        </p:nvPicPr>
        <p:blipFill>
          <a:blip r:embed="rId2"/>
          <a:stretch>
            <a:fillRect/>
          </a:stretch>
        </p:blipFill>
        <p:spPr>
          <a:xfrm>
            <a:off x="1044072" y="1289366"/>
            <a:ext cx="10309728" cy="4897121"/>
          </a:xfrm>
          <a:prstGeom prst="rect">
            <a:avLst/>
          </a:prstGeom>
        </p:spPr>
      </p:pic>
    </p:spTree>
    <p:extLst>
      <p:ext uri="{BB962C8B-B14F-4D97-AF65-F5344CB8AC3E}">
        <p14:creationId xmlns:p14="http://schemas.microsoft.com/office/powerpoint/2010/main" val="1416353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FBFC53-E9E0-E5BB-F99E-EF36278469E6}"/>
              </a:ext>
            </a:extLst>
          </p:cNvPr>
          <p:cNvSpPr>
            <a:spLocks noGrp="1"/>
          </p:cNvSpPr>
          <p:nvPr>
            <p:ph type="title"/>
          </p:nvPr>
        </p:nvSpPr>
        <p:spPr/>
        <p:txBody>
          <a:bodyPr/>
          <a:lstStyle/>
          <a:p>
            <a:r>
              <a:rPr lang="de-DE" dirty="0"/>
              <a:t>Ergebnisrückmeldungen</a:t>
            </a:r>
          </a:p>
        </p:txBody>
      </p:sp>
      <p:sp>
        <p:nvSpPr>
          <p:cNvPr id="5" name="Fußzeilenplatzhalter 4">
            <a:extLst>
              <a:ext uri="{FF2B5EF4-FFF2-40B4-BE49-F238E27FC236}">
                <a16:creationId xmlns:a16="http://schemas.microsoft.com/office/drawing/2014/main" id="{C604EC14-7865-A253-B4BA-C6D57F27B655}"/>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B32BA9BF-1074-4D7D-EA24-93DD70D5EE8C}"/>
              </a:ext>
            </a:extLst>
          </p:cNvPr>
          <p:cNvSpPr>
            <a:spLocks noGrp="1"/>
          </p:cNvSpPr>
          <p:nvPr>
            <p:ph type="sldNum" sz="quarter" idx="4"/>
          </p:nvPr>
        </p:nvSpPr>
        <p:spPr/>
        <p:txBody>
          <a:bodyPr/>
          <a:lstStyle/>
          <a:p>
            <a:fld id="{52E9703B-563E-4FEC-94A8-2336D6947664}" type="slidenum">
              <a:rPr lang="de-DE" smtClean="0"/>
              <a:pPr/>
              <a:t>14</a:t>
            </a:fld>
            <a:endParaRPr lang="de-DE" dirty="0"/>
          </a:p>
        </p:txBody>
      </p:sp>
      <p:pic>
        <p:nvPicPr>
          <p:cNvPr id="7" name="Grafik 18">
            <a:extLst>
              <a:ext uri="{FF2B5EF4-FFF2-40B4-BE49-F238E27FC236}">
                <a16:creationId xmlns:a16="http://schemas.microsoft.com/office/drawing/2014/main" id="{D81EACFB-8D43-7FBE-E0DA-7363E1340B8E}"/>
              </a:ext>
            </a:extLst>
          </p:cNvPr>
          <p:cNvPicPr>
            <a:picLocks noChangeAspect="1"/>
          </p:cNvPicPr>
          <p:nvPr/>
        </p:nvPicPr>
        <p:blipFill rotWithShape="1">
          <a:blip r:embed="rId2">
            <a:extLst>
              <a:ext uri="{28A0092B-C50C-407E-A947-70E740481C1C}">
                <a14:useLocalDpi xmlns:a14="http://schemas.microsoft.com/office/drawing/2010/main" val="0"/>
              </a:ext>
            </a:extLst>
          </a:blip>
          <a:srcRect l="1408" t="8519" r="3778" b="9703"/>
          <a:stretch/>
        </p:blipFill>
        <p:spPr>
          <a:xfrm>
            <a:off x="9943762" y="3035515"/>
            <a:ext cx="1544348" cy="1383230"/>
          </a:xfrm>
          <a:prstGeom prst="rect">
            <a:avLst/>
          </a:prstGeom>
        </p:spPr>
      </p:pic>
      <p:pic>
        <p:nvPicPr>
          <p:cNvPr id="3" name="Grafik 2">
            <a:extLst>
              <a:ext uri="{FF2B5EF4-FFF2-40B4-BE49-F238E27FC236}">
                <a16:creationId xmlns:a16="http://schemas.microsoft.com/office/drawing/2014/main" id="{CEC842F4-1887-85DF-1869-C2895A93D1D2}"/>
              </a:ext>
            </a:extLst>
          </p:cNvPr>
          <p:cNvPicPr>
            <a:picLocks noChangeAspect="1"/>
          </p:cNvPicPr>
          <p:nvPr/>
        </p:nvPicPr>
        <p:blipFill>
          <a:blip r:embed="rId3"/>
          <a:srcRect b="1600"/>
          <a:stretch>
            <a:fillRect/>
          </a:stretch>
        </p:blipFill>
        <p:spPr>
          <a:xfrm>
            <a:off x="1211580" y="1321137"/>
            <a:ext cx="7067550" cy="4824418"/>
          </a:xfrm>
          <a:prstGeom prst="rect">
            <a:avLst/>
          </a:prstGeom>
        </p:spPr>
      </p:pic>
    </p:spTree>
    <p:extLst>
      <p:ext uri="{BB962C8B-B14F-4D97-AF65-F5344CB8AC3E}">
        <p14:creationId xmlns:p14="http://schemas.microsoft.com/office/powerpoint/2010/main" val="3807739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5B83AB-8E7E-34E4-6202-F58E39762B1B}"/>
              </a:ext>
            </a:extLst>
          </p:cNvPr>
          <p:cNvSpPr>
            <a:spLocks noGrp="1"/>
          </p:cNvSpPr>
          <p:nvPr>
            <p:ph type="title"/>
          </p:nvPr>
        </p:nvSpPr>
        <p:spPr/>
        <p:txBody>
          <a:bodyPr/>
          <a:lstStyle/>
          <a:p>
            <a:r>
              <a:rPr lang="de-DE" dirty="0"/>
              <a:t>Ergebnisrückmeldungen:</a:t>
            </a:r>
            <a:endParaRPr lang="de-DE" sz="2800" dirty="0"/>
          </a:p>
        </p:txBody>
      </p:sp>
      <p:sp>
        <p:nvSpPr>
          <p:cNvPr id="5" name="Fußzeilenplatzhalter 4">
            <a:extLst>
              <a:ext uri="{FF2B5EF4-FFF2-40B4-BE49-F238E27FC236}">
                <a16:creationId xmlns:a16="http://schemas.microsoft.com/office/drawing/2014/main" id="{0BDA486D-BA18-5FF4-FC42-1741D6B2AEF6}"/>
              </a:ext>
            </a:extLst>
          </p:cNvPr>
          <p:cNvSpPr>
            <a:spLocks noGrp="1"/>
          </p:cNvSpPr>
          <p:nvPr>
            <p:ph type="ftr" sz="quarter" idx="3"/>
          </p:nvPr>
        </p:nvSpPr>
        <p:spPr/>
        <p:txBody>
          <a:bodyPr/>
          <a:lstStyle/>
          <a:p>
            <a:r>
              <a:rPr lang="de-DE"/>
              <a:t>Institut für Schulqualität des Landes Berlin</a:t>
            </a:r>
            <a:endParaRPr lang="de-DE" dirty="0"/>
          </a:p>
        </p:txBody>
      </p:sp>
      <p:sp>
        <p:nvSpPr>
          <p:cNvPr id="6" name="Foliennummernplatzhalter 5">
            <a:extLst>
              <a:ext uri="{FF2B5EF4-FFF2-40B4-BE49-F238E27FC236}">
                <a16:creationId xmlns:a16="http://schemas.microsoft.com/office/drawing/2014/main" id="{53FB4476-9923-CEE4-6D56-BF0FA3AE76B5}"/>
              </a:ext>
            </a:extLst>
          </p:cNvPr>
          <p:cNvSpPr>
            <a:spLocks noGrp="1"/>
          </p:cNvSpPr>
          <p:nvPr>
            <p:ph type="sldNum" sz="quarter" idx="4"/>
          </p:nvPr>
        </p:nvSpPr>
        <p:spPr/>
        <p:txBody>
          <a:bodyPr/>
          <a:lstStyle/>
          <a:p>
            <a:fld id="{52E9703B-563E-4FEC-94A8-2336D6947664}" type="slidenum">
              <a:rPr lang="de-DE" smtClean="0"/>
              <a:pPr/>
              <a:t>15</a:t>
            </a:fld>
            <a:endParaRPr lang="de-DE" dirty="0"/>
          </a:p>
        </p:txBody>
      </p:sp>
      <p:pic>
        <p:nvPicPr>
          <p:cNvPr id="14" name="Grafik 18">
            <a:extLst>
              <a:ext uri="{FF2B5EF4-FFF2-40B4-BE49-F238E27FC236}">
                <a16:creationId xmlns:a16="http://schemas.microsoft.com/office/drawing/2014/main" id="{85440D25-82EA-17EE-7BAE-11F7C51AC2F6}"/>
              </a:ext>
            </a:extLst>
          </p:cNvPr>
          <p:cNvPicPr>
            <a:picLocks noChangeAspect="1"/>
          </p:cNvPicPr>
          <p:nvPr/>
        </p:nvPicPr>
        <p:blipFill rotWithShape="1">
          <a:blip r:embed="rId2">
            <a:extLst>
              <a:ext uri="{28A0092B-C50C-407E-A947-70E740481C1C}">
                <a14:useLocalDpi xmlns:a14="http://schemas.microsoft.com/office/drawing/2010/main" val="0"/>
              </a:ext>
            </a:extLst>
          </a:blip>
          <a:srcRect l="1408" t="8519" r="3778" b="9703"/>
          <a:stretch/>
        </p:blipFill>
        <p:spPr>
          <a:xfrm>
            <a:off x="9943762" y="3035515"/>
            <a:ext cx="1544348" cy="1383230"/>
          </a:xfrm>
          <a:prstGeom prst="rect">
            <a:avLst/>
          </a:prstGeom>
        </p:spPr>
      </p:pic>
      <p:pic>
        <p:nvPicPr>
          <p:cNvPr id="15" name="Grafik 14">
            <a:extLst>
              <a:ext uri="{FF2B5EF4-FFF2-40B4-BE49-F238E27FC236}">
                <a16:creationId xmlns:a16="http://schemas.microsoft.com/office/drawing/2014/main" id="{3C6FC5AD-0657-7C58-225C-9FCC53ED39D3}"/>
              </a:ext>
            </a:extLst>
          </p:cNvPr>
          <p:cNvPicPr>
            <a:picLocks noChangeAspect="1"/>
          </p:cNvPicPr>
          <p:nvPr/>
        </p:nvPicPr>
        <p:blipFill rotWithShape="1">
          <a:blip r:embed="rId3"/>
          <a:srcRect l="9669" t="21231" r="18231" b="18647"/>
          <a:stretch/>
        </p:blipFill>
        <p:spPr>
          <a:xfrm>
            <a:off x="9933633" y="4620113"/>
            <a:ext cx="1564607" cy="1333500"/>
          </a:xfrm>
          <a:prstGeom prst="rect">
            <a:avLst/>
          </a:prstGeom>
        </p:spPr>
      </p:pic>
      <p:pic>
        <p:nvPicPr>
          <p:cNvPr id="3" name="Grafik 2">
            <a:extLst>
              <a:ext uri="{FF2B5EF4-FFF2-40B4-BE49-F238E27FC236}">
                <a16:creationId xmlns:a16="http://schemas.microsoft.com/office/drawing/2014/main" id="{6D8E64EE-FB7C-61A4-0183-FEC4617325FE}"/>
              </a:ext>
            </a:extLst>
          </p:cNvPr>
          <p:cNvPicPr>
            <a:picLocks noChangeAspect="1"/>
          </p:cNvPicPr>
          <p:nvPr/>
        </p:nvPicPr>
        <p:blipFill>
          <a:blip r:embed="rId4"/>
          <a:srcRect l="22157" t="22424" r="21490" b="13663"/>
          <a:stretch>
            <a:fillRect/>
          </a:stretch>
        </p:blipFill>
        <p:spPr>
          <a:xfrm>
            <a:off x="504426" y="1386553"/>
            <a:ext cx="4263289" cy="2833569"/>
          </a:xfrm>
          <a:prstGeom prst="rect">
            <a:avLst/>
          </a:prstGeom>
        </p:spPr>
      </p:pic>
      <p:pic>
        <p:nvPicPr>
          <p:cNvPr id="4" name="Grafik 3">
            <a:extLst>
              <a:ext uri="{FF2B5EF4-FFF2-40B4-BE49-F238E27FC236}">
                <a16:creationId xmlns:a16="http://schemas.microsoft.com/office/drawing/2014/main" id="{6FFAD144-4AEC-3B17-A17E-3ACC457EDD40}"/>
              </a:ext>
            </a:extLst>
          </p:cNvPr>
          <p:cNvPicPr>
            <a:picLocks noChangeAspect="1"/>
          </p:cNvPicPr>
          <p:nvPr/>
        </p:nvPicPr>
        <p:blipFill>
          <a:blip r:embed="rId5"/>
          <a:srcRect l="22156" t="16528" r="21725" b="17481"/>
          <a:stretch>
            <a:fillRect/>
          </a:stretch>
        </p:blipFill>
        <p:spPr>
          <a:xfrm>
            <a:off x="949860" y="3035515"/>
            <a:ext cx="3817855" cy="2631015"/>
          </a:xfrm>
          <a:prstGeom prst="rect">
            <a:avLst/>
          </a:prstGeom>
        </p:spPr>
      </p:pic>
      <p:pic>
        <p:nvPicPr>
          <p:cNvPr id="7" name="Grafik 6">
            <a:extLst>
              <a:ext uri="{FF2B5EF4-FFF2-40B4-BE49-F238E27FC236}">
                <a16:creationId xmlns:a16="http://schemas.microsoft.com/office/drawing/2014/main" id="{B39D3E1C-0883-79DF-290E-492E46C1792B}"/>
              </a:ext>
            </a:extLst>
          </p:cNvPr>
          <p:cNvPicPr>
            <a:picLocks noChangeAspect="1"/>
          </p:cNvPicPr>
          <p:nvPr/>
        </p:nvPicPr>
        <p:blipFill>
          <a:blip r:embed="rId6"/>
          <a:srcRect l="29509" t="13128" r="30654" b="41770"/>
          <a:stretch>
            <a:fillRect/>
          </a:stretch>
        </p:blipFill>
        <p:spPr>
          <a:xfrm>
            <a:off x="4628286" y="1318476"/>
            <a:ext cx="3892161" cy="2582363"/>
          </a:xfrm>
          <a:prstGeom prst="rect">
            <a:avLst/>
          </a:prstGeom>
        </p:spPr>
      </p:pic>
      <p:pic>
        <p:nvPicPr>
          <p:cNvPr id="8" name="Grafik 7">
            <a:extLst>
              <a:ext uri="{FF2B5EF4-FFF2-40B4-BE49-F238E27FC236}">
                <a16:creationId xmlns:a16="http://schemas.microsoft.com/office/drawing/2014/main" id="{95357E65-AFA1-011C-6071-4C34324AC9F3}"/>
              </a:ext>
            </a:extLst>
          </p:cNvPr>
          <p:cNvPicPr>
            <a:picLocks noChangeAspect="1"/>
          </p:cNvPicPr>
          <p:nvPr/>
        </p:nvPicPr>
        <p:blipFill>
          <a:blip r:embed="rId7"/>
          <a:srcRect l="29569" t="16273" r="30624" b="17708"/>
          <a:stretch>
            <a:fillRect/>
          </a:stretch>
        </p:blipFill>
        <p:spPr>
          <a:xfrm>
            <a:off x="6466400" y="2412345"/>
            <a:ext cx="3477362" cy="3379723"/>
          </a:xfrm>
          <a:prstGeom prst="rect">
            <a:avLst/>
          </a:prstGeom>
        </p:spPr>
      </p:pic>
      <p:pic>
        <p:nvPicPr>
          <p:cNvPr id="16" name="Grafik 15">
            <a:extLst>
              <a:ext uri="{FF2B5EF4-FFF2-40B4-BE49-F238E27FC236}">
                <a16:creationId xmlns:a16="http://schemas.microsoft.com/office/drawing/2014/main" id="{96BB27B5-89BD-A056-481D-A7AA688B83ED}"/>
              </a:ext>
            </a:extLst>
          </p:cNvPr>
          <p:cNvPicPr>
            <a:picLocks noChangeAspect="1"/>
          </p:cNvPicPr>
          <p:nvPr/>
        </p:nvPicPr>
        <p:blipFill>
          <a:blip r:embed="rId8"/>
          <a:srcRect l="5569" t="17077" r="54291" b="32631"/>
          <a:stretch>
            <a:fillRect/>
          </a:stretch>
        </p:blipFill>
        <p:spPr>
          <a:xfrm>
            <a:off x="4767715" y="4003797"/>
            <a:ext cx="3119799" cy="2290738"/>
          </a:xfrm>
          <a:prstGeom prst="rect">
            <a:avLst/>
          </a:prstGeom>
        </p:spPr>
      </p:pic>
    </p:spTree>
    <p:extLst>
      <p:ext uri="{BB962C8B-B14F-4D97-AF65-F5344CB8AC3E}">
        <p14:creationId xmlns:p14="http://schemas.microsoft.com/office/powerpoint/2010/main" val="1754927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20CFCD-9ED6-26B7-DB64-22409EB1A941}"/>
              </a:ext>
            </a:extLst>
          </p:cNvPr>
          <p:cNvSpPr>
            <a:spLocks noGrp="1"/>
          </p:cNvSpPr>
          <p:nvPr>
            <p:ph type="title"/>
          </p:nvPr>
        </p:nvSpPr>
        <p:spPr>
          <a:xfrm>
            <a:off x="838200" y="80032"/>
            <a:ext cx="10515600" cy="1151867"/>
          </a:xfrm>
        </p:spPr>
        <p:txBody>
          <a:bodyPr/>
          <a:lstStyle/>
          <a:p>
            <a:r>
              <a:rPr lang="de-DE" dirty="0"/>
              <a:t>Evaluation gemeinsam gestalten und wirksam nutzen</a:t>
            </a:r>
          </a:p>
        </p:txBody>
      </p:sp>
      <p:sp>
        <p:nvSpPr>
          <p:cNvPr id="4" name="Fußzeilenplatzhalter 3">
            <a:extLst>
              <a:ext uri="{FF2B5EF4-FFF2-40B4-BE49-F238E27FC236}">
                <a16:creationId xmlns:a16="http://schemas.microsoft.com/office/drawing/2014/main" id="{AFF56AB6-2D3E-5555-0BB3-B7F59937A93E}"/>
              </a:ext>
            </a:extLst>
          </p:cNvPr>
          <p:cNvSpPr>
            <a:spLocks noGrp="1"/>
          </p:cNvSpPr>
          <p:nvPr>
            <p:ph type="ftr" sz="quarter" idx="3"/>
          </p:nvPr>
        </p:nvSpPr>
        <p:spPr/>
        <p:txBody>
          <a:bodyPr/>
          <a:lstStyle/>
          <a:p>
            <a:r>
              <a:rPr lang="de-DE"/>
              <a:t>Institut für Schulqualität des Landes Berlin</a:t>
            </a:r>
            <a:endParaRPr lang="de-DE" dirty="0"/>
          </a:p>
        </p:txBody>
      </p:sp>
      <p:sp>
        <p:nvSpPr>
          <p:cNvPr id="5" name="Foliennummernplatzhalter 4">
            <a:extLst>
              <a:ext uri="{FF2B5EF4-FFF2-40B4-BE49-F238E27FC236}">
                <a16:creationId xmlns:a16="http://schemas.microsoft.com/office/drawing/2014/main" id="{9C62243E-C218-7BF3-7954-2A2C2E8CE8CF}"/>
              </a:ext>
            </a:extLst>
          </p:cNvPr>
          <p:cNvSpPr>
            <a:spLocks noGrp="1"/>
          </p:cNvSpPr>
          <p:nvPr>
            <p:ph type="sldNum" sz="quarter" idx="4"/>
          </p:nvPr>
        </p:nvSpPr>
        <p:spPr/>
        <p:txBody>
          <a:bodyPr/>
          <a:lstStyle/>
          <a:p>
            <a:fld id="{52E9703B-563E-4FEC-94A8-2336D6947664}" type="slidenum">
              <a:rPr lang="de-DE" smtClean="0"/>
              <a:pPr/>
              <a:t>16</a:t>
            </a:fld>
            <a:endParaRPr lang="de-DE" dirty="0"/>
          </a:p>
        </p:txBody>
      </p:sp>
      <p:graphicFrame>
        <p:nvGraphicFramePr>
          <p:cNvPr id="6" name="Diagramm 5">
            <a:extLst>
              <a:ext uri="{FF2B5EF4-FFF2-40B4-BE49-F238E27FC236}">
                <a16:creationId xmlns:a16="http://schemas.microsoft.com/office/drawing/2014/main" id="{FA8397E2-7D86-D579-669C-9DAF3564E4BB}"/>
              </a:ext>
            </a:extLst>
          </p:cNvPr>
          <p:cNvGraphicFramePr/>
          <p:nvPr/>
        </p:nvGraphicFramePr>
        <p:xfrm>
          <a:off x="577851" y="1024061"/>
          <a:ext cx="11036300" cy="1664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feld 6">
            <a:extLst>
              <a:ext uri="{FF2B5EF4-FFF2-40B4-BE49-F238E27FC236}">
                <a16:creationId xmlns:a16="http://schemas.microsoft.com/office/drawing/2014/main" id="{3091B8C3-FEB0-ACFA-FCD6-3417E6DD5164}"/>
              </a:ext>
            </a:extLst>
          </p:cNvPr>
          <p:cNvSpPr txBox="1"/>
          <p:nvPr/>
        </p:nvSpPr>
        <p:spPr>
          <a:xfrm>
            <a:off x="139703" y="2480936"/>
            <a:ext cx="5854700" cy="3999621"/>
          </a:xfrm>
          <a:prstGeom prst="rect">
            <a:avLst/>
          </a:prstGeom>
          <a:noFill/>
        </p:spPr>
        <p:txBody>
          <a:bodyPr wrap="square" rtlCol="0">
            <a:spAutoFit/>
          </a:bodyPr>
          <a:lstStyle/>
          <a:p>
            <a:pPr algn="just">
              <a:lnSpc>
                <a:spcPct val="107000"/>
              </a:lnSpc>
              <a:spcAft>
                <a:spcPts val="800"/>
              </a:spcAft>
              <a:buNone/>
            </a:pPr>
            <a:r>
              <a:rPr lang="de-DE" sz="1600" b="1" i="1" kern="100" dirty="0">
                <a:solidFill>
                  <a:srgbClr val="84B8D0"/>
                </a:solidFill>
                <a:effectLst/>
                <a:latin typeface="Myriad Pro" panose="020B0503030403020204" pitchFamily="34" charset="0"/>
                <a:ea typeface="Myriad Pro" panose="020B0503030403020204" pitchFamily="34" charset="0"/>
                <a:cs typeface="Times New Roman" panose="02020603050405020304" pitchFamily="18" charset="0"/>
              </a:rPr>
              <a:t>Leben Sie Evaluationskultur als Teil der Schulkultur</a:t>
            </a:r>
            <a:r>
              <a:rPr lang="de-DE" sz="1600" b="1" kern="100" dirty="0">
                <a:solidFill>
                  <a:srgbClr val="84B8D0"/>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und lassen Sie Ihre Schulgemeinschaft an der Schulentwicklung partizipieren. Hierüber können die Sichtweisen aller Beteiligten eingeholt und auf Basis der Ergebnisse tragfähige Entscheidungen getroffen werden. </a:t>
            </a:r>
          </a:p>
          <a:p>
            <a:pPr algn="just">
              <a:lnSpc>
                <a:spcPct val="107000"/>
              </a:lnSpc>
              <a:spcAft>
                <a:spcPts val="800"/>
              </a:spcAft>
              <a:buNone/>
            </a:pPr>
            <a:r>
              <a:rPr lang="de-DE" sz="1600" b="1" i="1" kern="100" dirty="0">
                <a:solidFill>
                  <a:srgbClr val="4694B8"/>
                </a:solidFill>
                <a:effectLst/>
                <a:latin typeface="Myriad Pro" panose="020B0503030403020204" pitchFamily="34" charset="0"/>
                <a:ea typeface="Myriad Pro" panose="020B0503030403020204" pitchFamily="34" charset="0"/>
                <a:cs typeface="Times New Roman" panose="02020603050405020304" pitchFamily="18" charset="0"/>
              </a:rPr>
              <a:t>Starten Sie klein.</a:t>
            </a:r>
            <a:r>
              <a:rPr lang="de-DE" sz="1600" kern="100" dirty="0">
                <a:solidFill>
                  <a:srgbClr val="4694B8"/>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Auch größere Veränderungen beginnen mit ersten Schritten. Sammeln Sie zunächst Erfahrungen, überfordern Sie das Evaluationsprojekt nicht. Nutzen Sie bspw. die Möglichkeit, die zur Auswahl stehenden Instrumente durch Ihre eigenen Fragen zu ergänzen. Entwickeln Sie diese ggfs. gemeinsam mit Ihrem Kollegium, etc. Achten Sie jedoch darauf, dass Ihnen die Antworten einen wirklichen Mehrwert bringen. Hinweise zur Formulierung finden Sie </a:t>
            </a:r>
            <a:r>
              <a:rPr lang="de-DE" sz="1600" b="1" kern="100" dirty="0">
                <a:solidFill>
                  <a:schemeClr val="bg2"/>
                </a:solidFill>
                <a:effectLst/>
                <a:latin typeface="Myriad Pro" panose="020B0503030403020204" pitchFamily="34" charset="0"/>
                <a:ea typeface="Myriad Pro" panose="020B0503030403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hier</a:t>
            </a: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a:t>
            </a:r>
          </a:p>
          <a:p>
            <a:endParaRPr lang="de-DE" sz="1600" dirty="0"/>
          </a:p>
        </p:txBody>
      </p:sp>
      <p:sp>
        <p:nvSpPr>
          <p:cNvPr id="8" name="Textfeld 7">
            <a:extLst>
              <a:ext uri="{FF2B5EF4-FFF2-40B4-BE49-F238E27FC236}">
                <a16:creationId xmlns:a16="http://schemas.microsoft.com/office/drawing/2014/main" id="{344A33AC-A56B-687C-D2D2-206CA4819441}"/>
              </a:ext>
            </a:extLst>
          </p:cNvPr>
          <p:cNvSpPr txBox="1"/>
          <p:nvPr/>
        </p:nvSpPr>
        <p:spPr>
          <a:xfrm>
            <a:off x="6191253" y="2480936"/>
            <a:ext cx="5619748" cy="4206664"/>
          </a:xfrm>
          <a:prstGeom prst="rect">
            <a:avLst/>
          </a:prstGeom>
          <a:noFill/>
        </p:spPr>
        <p:txBody>
          <a:bodyPr wrap="square" rtlCol="0">
            <a:spAutoFit/>
          </a:bodyPr>
          <a:lstStyle/>
          <a:p>
            <a:pPr algn="just">
              <a:lnSpc>
                <a:spcPct val="107000"/>
              </a:lnSpc>
              <a:spcAft>
                <a:spcPts val="800"/>
              </a:spcAft>
              <a:buNone/>
            </a:pPr>
            <a:r>
              <a:rPr lang="de-DE" sz="1600" b="1" i="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Lassen Sie den Kommunikationsprozess mit allen Beteiligten</a:t>
            </a:r>
            <a:r>
              <a:rPr lang="de-DE" sz="1600" b="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b="1" i="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während und vor allem nach der Evaluation</a:t>
            </a:r>
            <a:r>
              <a:rPr lang="de-DE" sz="1600" b="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b="1" i="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nicht abbrechen</a:t>
            </a:r>
            <a:r>
              <a:rPr lang="de-DE" sz="1600" b="1" kern="100" dirty="0">
                <a:solidFill>
                  <a:srgbClr val="2F637B"/>
                </a:solidFill>
                <a:effectLst/>
                <a:latin typeface="Myriad Pro" panose="020B0503030403020204" pitchFamily="34" charset="0"/>
                <a:ea typeface="Myriad Pro" panose="020B0503030403020204" pitchFamily="34" charset="0"/>
                <a:cs typeface="Times New Roman" panose="02020603050405020304" pitchFamily="18" charset="0"/>
              </a:rPr>
              <a:t>.</a:t>
            </a:r>
            <a:r>
              <a:rPr lang="de-DE" sz="1600" kern="100" dirty="0">
                <a:solidFill>
                  <a:srgbClr val="3F85A5"/>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Dies bildet die Voraussetzung für eine gelingende Evaluation und der wirksamen Ableitung von Maßnahmen sowie der Bereitschaft aller, an einer erneuten Bestandsaufnahme mitzuwirken. Achten Sie darauf, die Gremien und Akteur*innen kontinuierlich einzubeziehen und die Evaluation sortiert aufzugleisen. </a:t>
            </a:r>
          </a:p>
          <a:p>
            <a:pPr algn="just">
              <a:lnSpc>
                <a:spcPct val="107000"/>
              </a:lnSpc>
              <a:spcAft>
                <a:spcPts val="600"/>
              </a:spcAft>
              <a:buNone/>
            </a:pP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Was an dieser Stelle oft zu kurz kommt, aber im Kontext von Evaluationen immer auch Raum bekommen sollte, ist das </a:t>
            </a:r>
            <a:r>
              <a:rPr lang="de-DE" sz="1600" b="1" kern="100" dirty="0">
                <a:solidFill>
                  <a:srgbClr val="1C4558"/>
                </a:solidFill>
                <a:effectLst/>
                <a:latin typeface="Myriad Pro" panose="020B0503030403020204" pitchFamily="34" charset="0"/>
                <a:ea typeface="Myriad Pro" panose="020B0503030403020204" pitchFamily="34" charset="0"/>
                <a:cs typeface="Times New Roman" panose="02020603050405020304" pitchFamily="18" charset="0"/>
              </a:rPr>
              <a:t>Feiern von Erfolgen</a:t>
            </a:r>
            <a:r>
              <a:rPr lang="de-DE" sz="1600" kern="100" dirty="0">
                <a:solidFill>
                  <a:srgbClr val="1C4558"/>
                </a:solidFill>
                <a:effectLst/>
                <a:latin typeface="Myriad Pro" panose="020B0503030403020204" pitchFamily="34" charset="0"/>
                <a:ea typeface="Myriad Pro" panose="020B0503030403020204" pitchFamily="34" charset="0"/>
                <a:cs typeface="Times New Roman" panose="02020603050405020304" pitchFamily="18" charset="0"/>
              </a:rPr>
              <a:t>. </a:t>
            </a:r>
            <a:r>
              <a:rPr lang="de-DE" sz="1600" kern="100" dirty="0">
                <a:solidFill>
                  <a:schemeClr val="bg1"/>
                </a:solidFill>
                <a:effectLst/>
                <a:latin typeface="Myriad Pro" panose="020B0503030403020204" pitchFamily="34" charset="0"/>
                <a:ea typeface="Myriad Pro" panose="020B0503030403020204" pitchFamily="34" charset="0"/>
                <a:cs typeface="Times New Roman" panose="02020603050405020304" pitchFamily="18" charset="0"/>
              </a:rPr>
              <a:t>Schließlich kann man mit den Evaluationsergebnissen sehen, wo Zufriedenheit besteht, wo sich ggf. etwas zum Positiven entwickelt hat und was richtig gut gefunden wird. </a:t>
            </a:r>
          </a:p>
          <a:p>
            <a:endParaRPr lang="de-DE" sz="1600" dirty="0"/>
          </a:p>
        </p:txBody>
      </p:sp>
    </p:spTree>
    <p:extLst>
      <p:ext uri="{BB962C8B-B14F-4D97-AF65-F5344CB8AC3E}">
        <p14:creationId xmlns:p14="http://schemas.microsoft.com/office/powerpoint/2010/main" val="2543614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745671C5-2C32-EDC1-9E08-42A8E4E62038}"/>
              </a:ext>
            </a:extLst>
          </p:cNvPr>
          <p:cNvSpPr/>
          <p:nvPr/>
        </p:nvSpPr>
        <p:spPr bwMode="auto">
          <a:xfrm>
            <a:off x="628407" y="1980628"/>
            <a:ext cx="10935185" cy="4752081"/>
          </a:xfrm>
          <a:prstGeom prst="rect">
            <a:avLst/>
          </a:prstGeom>
          <a:solidFill>
            <a:srgbClr val="579BAA"/>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pic>
        <p:nvPicPr>
          <p:cNvPr id="7" name="Grafik 6">
            <a:extLst>
              <a:ext uri="{FF2B5EF4-FFF2-40B4-BE49-F238E27FC236}">
                <a16:creationId xmlns:a16="http://schemas.microsoft.com/office/drawing/2014/main" id="{FFC54AC0-0CD4-4414-A925-7850F075C7C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073" t="10401" r="53383" b="9195"/>
          <a:stretch/>
        </p:blipFill>
        <p:spPr>
          <a:xfrm>
            <a:off x="509287" y="914402"/>
            <a:ext cx="702566" cy="729203"/>
          </a:xfrm>
          <a:prstGeom prst="rect">
            <a:avLst/>
          </a:prstGeom>
        </p:spPr>
      </p:pic>
      <p:sp>
        <p:nvSpPr>
          <p:cNvPr id="3" name="Textfeld 2">
            <a:extLst>
              <a:ext uri="{FF2B5EF4-FFF2-40B4-BE49-F238E27FC236}">
                <a16:creationId xmlns:a16="http://schemas.microsoft.com/office/drawing/2014/main" id="{43B3A33D-A4CA-070B-5F02-69DDC7889F8F}"/>
              </a:ext>
            </a:extLst>
          </p:cNvPr>
          <p:cNvSpPr txBox="1"/>
          <p:nvPr/>
        </p:nvSpPr>
        <p:spPr>
          <a:xfrm>
            <a:off x="1211852" y="2463842"/>
            <a:ext cx="5406117" cy="4031873"/>
          </a:xfrm>
          <a:prstGeom prst="rect">
            <a:avLst/>
          </a:prstGeom>
          <a:noFill/>
        </p:spPr>
        <p:txBody>
          <a:bodyPr wrap="square" rtlCol="0">
            <a:spAutoFit/>
          </a:bodyPr>
          <a:lstStyle/>
          <a:p>
            <a:r>
              <a:rPr lang="de-DE" sz="2200" dirty="0"/>
              <a:t>KONTAKT ZUM SEP</a:t>
            </a:r>
          </a:p>
          <a:p>
            <a:endParaRPr lang="de-DE" dirty="0"/>
          </a:p>
          <a:p>
            <a:r>
              <a:rPr lang="de-DE" dirty="0">
                <a:solidFill>
                  <a:schemeClr val="accent6"/>
                </a:solidFill>
              </a:rPr>
              <a:t>Institut für Schulqualität des Landes Berlin e.V.</a:t>
            </a:r>
          </a:p>
          <a:p>
            <a:r>
              <a:rPr lang="de-DE" dirty="0" err="1">
                <a:solidFill>
                  <a:schemeClr val="accent6"/>
                </a:solidFill>
              </a:rPr>
              <a:t>Schwendenerstraße</a:t>
            </a:r>
            <a:r>
              <a:rPr lang="de-DE" dirty="0">
                <a:solidFill>
                  <a:schemeClr val="accent6"/>
                </a:solidFill>
              </a:rPr>
              <a:t> 31</a:t>
            </a:r>
          </a:p>
          <a:p>
            <a:r>
              <a:rPr lang="de-DE" dirty="0">
                <a:solidFill>
                  <a:schemeClr val="accent6"/>
                </a:solidFill>
              </a:rPr>
              <a:t>14195 Berlin</a:t>
            </a:r>
          </a:p>
          <a:p>
            <a:r>
              <a:rPr lang="de-DE" dirty="0">
                <a:solidFill>
                  <a:schemeClr val="accent6"/>
                </a:solidFill>
              </a:rPr>
              <a:t>_______________________________________</a:t>
            </a:r>
          </a:p>
          <a:p>
            <a:endParaRPr lang="de-DE" dirty="0">
              <a:solidFill>
                <a:schemeClr val="accent6"/>
              </a:solidFill>
            </a:endParaRPr>
          </a:p>
          <a:p>
            <a:r>
              <a:rPr lang="de-DE" dirty="0" err="1">
                <a:solidFill>
                  <a:schemeClr val="accent6"/>
                </a:solidFill>
                <a:hlinkClick r:id="rId4"/>
              </a:rPr>
              <a:t>sep@isq.berlin</a:t>
            </a:r>
            <a:r>
              <a:rPr lang="de-DE" dirty="0">
                <a:solidFill>
                  <a:schemeClr val="accent6"/>
                </a:solidFill>
              </a:rPr>
              <a:t> </a:t>
            </a:r>
          </a:p>
          <a:p>
            <a:r>
              <a:rPr lang="de-DE" dirty="0">
                <a:solidFill>
                  <a:schemeClr val="accent6"/>
                </a:solidFill>
              </a:rPr>
              <a:t>_______________________________________</a:t>
            </a:r>
          </a:p>
          <a:p>
            <a:endParaRPr lang="de-DE" dirty="0">
              <a:solidFill>
                <a:schemeClr val="accent6"/>
              </a:solidFill>
            </a:endParaRPr>
          </a:p>
          <a:p>
            <a:r>
              <a:rPr lang="de-DE" dirty="0">
                <a:solidFill>
                  <a:schemeClr val="accent6"/>
                </a:solidFill>
              </a:rPr>
              <a:t>Telefon: +49 (0)30 83 85 83 50</a:t>
            </a:r>
          </a:p>
          <a:p>
            <a:endParaRPr lang="de-DE" dirty="0">
              <a:solidFill>
                <a:schemeClr val="accent6"/>
              </a:solidFill>
            </a:endParaRPr>
          </a:p>
          <a:p>
            <a:r>
              <a:rPr lang="de-DE" dirty="0">
                <a:solidFill>
                  <a:schemeClr val="accent6"/>
                </a:solidFill>
              </a:rPr>
              <a:t>Die Hotline ist an Schultagen von 08:00 bis 14 Uhr erreichbar.</a:t>
            </a:r>
          </a:p>
        </p:txBody>
      </p:sp>
      <p:cxnSp>
        <p:nvCxnSpPr>
          <p:cNvPr id="5" name="Gerader Verbinder 4">
            <a:extLst>
              <a:ext uri="{FF2B5EF4-FFF2-40B4-BE49-F238E27FC236}">
                <a16:creationId xmlns:a16="http://schemas.microsoft.com/office/drawing/2014/main" id="{84DBCCCE-C002-931B-E068-CF9F710FEF66}"/>
              </a:ext>
            </a:extLst>
          </p:cNvPr>
          <p:cNvCxnSpPr/>
          <p:nvPr/>
        </p:nvCxnSpPr>
        <p:spPr bwMode="auto">
          <a:xfrm>
            <a:off x="1314450" y="2343150"/>
            <a:ext cx="648000" cy="0"/>
          </a:xfrm>
          <a:prstGeom prst="line">
            <a:avLst/>
          </a:prstGeom>
          <a:ln w="57150">
            <a:headEnd type="none" w="med" len="med"/>
            <a:tailEnd type="none" w="med" len="med"/>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337686459"/>
      </p:ext>
    </p:extLst>
  </p:cSld>
  <p:clrMapOvr>
    <a:masterClrMapping/>
  </p:clrMapOvr>
</p:sld>
</file>

<file path=ppt/theme/theme1.xml><?xml version="1.0" encoding="utf-8"?>
<a:theme xmlns:a="http://schemas.openxmlformats.org/drawingml/2006/main" name="ISQ_Design_unfertig">
  <a:themeElements>
    <a:clrScheme name="ISQ_Farben">
      <a:dk1>
        <a:sysClr val="windowText" lastClr="000000"/>
      </a:dk1>
      <a:lt1>
        <a:srgbClr val="FFFFFF"/>
      </a:lt1>
      <a:dk2>
        <a:srgbClr val="44546A"/>
      </a:dk2>
      <a:lt2>
        <a:srgbClr val="E7E6E6"/>
      </a:lt2>
      <a:accent1>
        <a:srgbClr val="A71B1E"/>
      </a:accent1>
      <a:accent2>
        <a:srgbClr val="DC282C"/>
      </a:accent2>
      <a:accent3>
        <a:srgbClr val="E35356"/>
      </a:accent3>
      <a:accent4>
        <a:srgbClr val="84B8D0"/>
      </a:accent4>
      <a:accent5>
        <a:srgbClr val="3F85A5"/>
      </a:accent5>
      <a:accent6>
        <a:srgbClr val="1C4558"/>
      </a:accent6>
      <a:hlink>
        <a:srgbClr val="0563C1"/>
      </a:hlink>
      <a:folHlink>
        <a:srgbClr val="954F72"/>
      </a:folHlink>
    </a:clrScheme>
    <a:fontScheme name="ISQ_Schrift">
      <a:majorFont>
        <a:latin typeface="Myriad Pro Cond"/>
        <a:ea typeface=""/>
        <a:cs typeface=""/>
      </a:majorFont>
      <a:minorFont>
        <a:latin typeface="Myriad Pro"/>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custClrLst>
    <a:custClr name="ISQ Dunkelblau">
      <a:srgbClr val="204353"/>
    </a:custClr>
    <a:custClr name="ISQ Blau">
      <a:srgbClr val="3F85A5"/>
    </a:custClr>
    <a:custClr name="60% ISQ Blau">
      <a:srgbClr val="84B8D0"/>
    </a:custClr>
    <a:custClr name="50% ISQ Blau">
      <a:srgbClr val="99C4D7"/>
    </a:custClr>
    <a:custClr name="30% ISQ Blau">
      <a:srgbClr val="C2DCE8"/>
    </a:custClr>
    <a:custClr name="15% ISQ Blau">
      <a:srgbClr val="E1EDF3"/>
    </a:custClr>
    <a:custClr name="ISQ Dunkelrot">
      <a:srgbClr val="A61B1E"/>
    </a:custClr>
    <a:custClr name="ISQ Rot">
      <a:srgbClr val="DC282C"/>
    </a:custClr>
    <a:custClr name="60% ISQ Rot">
      <a:srgbClr val="E35356"/>
    </a:custClr>
    <a:custClr name="50% ISQ Rot">
      <a:srgbClr val="EA7E81"/>
    </a:custClr>
    <a:custClr name="30% ISQ Rot">
      <a:srgbClr val="F19BA5"/>
    </a:custClr>
    <a:custClr name="15% ISQ Rot">
      <a:srgbClr val="F8D4D5"/>
    </a:custClr>
    <a:custClr name="Kompetenzstufe I">
      <a:srgbClr val="C03A00"/>
    </a:custClr>
    <a:custClr name="Kompetenzstufe II">
      <a:srgbClr val="EDD209"/>
    </a:custClr>
    <a:custClr name="Kompetenzstufe III">
      <a:srgbClr val="C3D69B"/>
    </a:custClr>
    <a:custClr name="Kompetenzstufe IV">
      <a:srgbClr val="77933C"/>
    </a:custClr>
    <a:custClr name="Kompetenzstufe V">
      <a:srgbClr val="4F6228"/>
    </a:custClr>
    <a:custClr name="F+P Hauptfarbe">
      <a:srgbClr val="FF2943"/>
    </a:custClr>
    <a:custClr name="F+P dunkle Farbe">
      <a:srgbClr val="B21D30"/>
    </a:custClr>
    <a:custClr name="F+P Buchstabe">
      <a:srgbClr val="B02248"/>
    </a:custClr>
    <a:custClr name="U Hauptfarbe">
      <a:srgbClr val="3FC1F3"/>
    </a:custClr>
    <a:custClr name="U dunkle Farbe">
      <a:srgbClr val="2D87AA"/>
    </a:custClr>
    <a:custClr name="U Buchstabe">
      <a:srgbClr val="1293BD"/>
    </a:custClr>
    <a:custClr name="S Hauptfarbe">
      <a:srgbClr val="F57C11"/>
    </a:custClr>
    <a:custClr name="S dunkle Farbe">
      <a:srgbClr val="AA560D"/>
    </a:custClr>
    <a:custClr name="S Buchstabe">
      <a:srgbClr val="DA501F"/>
    </a:custClr>
    <a:custClr name="B Hauptfarbe">
      <a:srgbClr val="8CC63E"/>
    </a:custClr>
    <a:custClr name="B dunkle Farbe">
      <a:srgbClr val="62892C"/>
    </a:custClr>
    <a:custClr name="B Buchstabe">
      <a:srgbClr val="48AB41"/>
    </a:custClr>
    <a:custClr name="K Hauptfarbe">
      <a:srgbClr val="CE60C3"/>
    </a:custClr>
    <a:custClr name="K dunkle Farbe">
      <a:srgbClr val="8F4288"/>
    </a:custClr>
    <a:custClr name="K Buchstabe">
      <a:srgbClr val="9C46A9"/>
    </a:custClr>
    <a:custClr name="Rot_4c">
      <a:srgbClr val="D90000"/>
    </a:custClr>
    <a:custClr name="Petrol_4c">
      <a:srgbClr val="0B474D"/>
    </a:custClr>
    <a:custClr name="helleres Petrol_4c">
      <a:srgbClr val="3EA2A3"/>
    </a:custClr>
    <a:custClr name="hellstes Petrol_4c">
      <a:srgbClr val="BEDDDD"/>
    </a:custClr>
  </a:custClrLst>
  <a:extLst>
    <a:ext uri="{05A4C25C-085E-4340-85A3-A5531E510DB2}">
      <thm15:themeFamily xmlns:thm15="http://schemas.microsoft.com/office/thememl/2012/main" name="Vorlage_ISQ-Präsentation_2019.potx" id="{0442FCE7-D196-41C4-A155-905605D06D18}" vid="{D2DA691B-BFB2-4881-AE7C-A91A3DD4DEB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SEP_Schule_Workshop_2024.12.09 quer</Template>
  <TotalTime>0</TotalTime>
  <Words>528</Words>
  <Application>Microsoft Macintosh PowerPoint</Application>
  <PresentationFormat>Breitbild</PresentationFormat>
  <Paragraphs>89</Paragraphs>
  <Slides>17</Slides>
  <Notes>4</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17</vt:i4>
      </vt:variant>
    </vt:vector>
  </HeadingPairs>
  <TitlesOfParts>
    <vt:vector size="23" baseType="lpstr">
      <vt:lpstr>Arial</vt:lpstr>
      <vt:lpstr>Wingdings</vt:lpstr>
      <vt:lpstr>Myriad Pro</vt:lpstr>
      <vt:lpstr>Calibri</vt:lpstr>
      <vt:lpstr>ISQ_Design_unfertig</vt:lpstr>
      <vt:lpstr>Acrobat Document</vt:lpstr>
      <vt:lpstr>    Datengestützte Schulentwicklung  mit SEP-SCHULE  </vt:lpstr>
      <vt:lpstr>Selbstevaluationsportale des ISQ</vt:lpstr>
      <vt:lpstr>Module</vt:lpstr>
      <vt:lpstr>Zugriff als Schule   6-stelliges Projektpasswort &amp; Schulnummer</vt:lpstr>
      <vt:lpstr>Startseite im Portal</vt:lpstr>
      <vt:lpstr>Anlegen einer Befragung: Schritte</vt:lpstr>
      <vt:lpstr>Schritt 3</vt:lpstr>
      <vt:lpstr>Schritt 4</vt:lpstr>
      <vt:lpstr>Schritt 5</vt:lpstr>
      <vt:lpstr>Schritt 7: Überprüfen, Vorschau &amp; Aktivieren</vt:lpstr>
      <vt:lpstr>Startseite im Portal</vt:lpstr>
      <vt:lpstr>Laufende Befragungen</vt:lpstr>
      <vt:lpstr>Startseite im Portal</vt:lpstr>
      <vt:lpstr>Ergebnisrückmeldungen</vt:lpstr>
      <vt:lpstr>Ergebnisrückmeldungen:</vt:lpstr>
      <vt:lpstr>Evaluation gemeinsam gestalten und wirksam nutzen</vt:lpstr>
      <vt:lpstr>PowerPoint-Präsentation</vt:lpstr>
    </vt:vector>
  </TitlesOfParts>
  <Company>Freie Universitaet 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Brüggemann, Volker</dc:creator>
  <cp:lastModifiedBy>Sophia Scheuerpflug</cp:lastModifiedBy>
  <cp:revision>521</cp:revision>
  <dcterms:created xsi:type="dcterms:W3CDTF">2024-12-09T12:46:21Z</dcterms:created>
  <dcterms:modified xsi:type="dcterms:W3CDTF">2026-09-30T13:35:49Z</dcterms:modified>
</cp:coreProperties>
</file>